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Codec Pro ExtraBold" charset="1" panose="00000700000000000000"/>
      <p:regular r:id="rId9"/>
    </p:embeddedFont>
    <p:embeddedFont>
      <p:font typeface="Open Sauce" charset="1" panose="00000500000000000000"/>
      <p:regular r:id="rId10"/>
    </p:embeddedFont>
    <p:embeddedFont>
      <p:font typeface="Chonburi" charset="1" panose="000005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jpeg" Type="http://schemas.openxmlformats.org/officeDocument/2006/relationships/image"/><Relationship Id="rId7" Target="https://www.chauffeurhire.com.au"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3.png" Type="http://schemas.openxmlformats.org/officeDocument/2006/relationships/image"/><Relationship Id="rId4" Target="../media/image4.svg" Type="http://schemas.openxmlformats.org/officeDocument/2006/relationships/image"/><Relationship Id="rId5" Target="../media/image5.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5.svg" Type="http://schemas.openxmlformats.org/officeDocument/2006/relationships/image"/><Relationship Id="rId11" Target="../media/image5.jpeg" Type="http://schemas.openxmlformats.org/officeDocument/2006/relationships/image"/><Relationship Id="rId2" Target="../media/image7.png" Type="http://schemas.openxmlformats.org/officeDocument/2006/relationships/image"/><Relationship Id="rId3" Target="../media/image8.jpeg" Type="http://schemas.openxmlformats.org/officeDocument/2006/relationships/image"/><Relationship Id="rId4" Target="../media/image9.png" Type="http://schemas.openxmlformats.org/officeDocument/2006/relationships/image"/><Relationship Id="rId5" Target="../media/image10.png" Type="http://schemas.openxmlformats.org/officeDocument/2006/relationships/image"/><Relationship Id="rId6" Target="../media/image11.jpeg" Type="http://schemas.openxmlformats.org/officeDocument/2006/relationships/image"/><Relationship Id="rId7" Target="../media/image12.png" Type="http://schemas.openxmlformats.org/officeDocument/2006/relationships/image"/><Relationship Id="rId8" Target="../media/image13.svg" Type="http://schemas.openxmlformats.org/officeDocument/2006/relationships/image"/><Relationship Id="rId9" Target="../media/image1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DFBFB"/>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pic>
          <p:nvPicPr>
            <p:cNvPr name="Picture 3" id="3"/>
            <p:cNvPicPr>
              <a:picLocks noChangeAspect="true"/>
            </p:cNvPicPr>
            <p:nvPr/>
          </p:nvPicPr>
          <p:blipFill>
            <a:blip r:embed="rId2"/>
            <a:srcRect l="12154" t="0" r="12154" b="0"/>
            <a:stretch>
              <a:fillRect/>
            </a:stretch>
          </p:blipFill>
          <p:spPr>
            <a:xfrm flipH="false" flipV="false">
              <a:off x="0" y="0"/>
              <a:ext cx="24384000" cy="6794500"/>
            </a:xfrm>
            <a:prstGeom prst="rect">
              <a:avLst/>
            </a:prstGeom>
          </p:spPr>
        </p:pic>
        <p:pic>
          <p:nvPicPr>
            <p:cNvPr name="Picture 4" id="4"/>
            <p:cNvPicPr>
              <a:picLocks noChangeAspect="true"/>
            </p:cNvPicPr>
            <p:nvPr/>
          </p:nvPicPr>
          <p:blipFill>
            <a:blip r:embed="rId3"/>
            <a:srcRect l="12154" t="0" r="12154" b="0"/>
            <a:stretch>
              <a:fillRect/>
            </a:stretch>
          </p:blipFill>
          <p:spPr>
            <a:xfrm flipH="false" flipV="false">
              <a:off x="0" y="6921500"/>
              <a:ext cx="24384000" cy="6794500"/>
            </a:xfrm>
            <a:prstGeom prst="rect">
              <a:avLst/>
            </a:prstGeom>
          </p:spPr>
        </p:pic>
      </p:grpSp>
      <p:sp>
        <p:nvSpPr>
          <p:cNvPr name="Freeform 5" id="5"/>
          <p:cNvSpPr/>
          <p:nvPr/>
        </p:nvSpPr>
        <p:spPr>
          <a:xfrm flipH="false" flipV="false" rot="0">
            <a:off x="16384715" y="9009597"/>
            <a:ext cx="3806571" cy="2083232"/>
          </a:xfrm>
          <a:custGeom>
            <a:avLst/>
            <a:gdLst/>
            <a:ahLst/>
            <a:cxnLst/>
            <a:rect r="r" b="b" t="t" l="l"/>
            <a:pathLst>
              <a:path h="2083232" w="3806571">
                <a:moveTo>
                  <a:pt x="0" y="0"/>
                </a:moveTo>
                <a:lnTo>
                  <a:pt x="3806570" y="0"/>
                </a:lnTo>
                <a:lnTo>
                  <a:pt x="3806570" y="2083232"/>
                </a:lnTo>
                <a:lnTo>
                  <a:pt x="0" y="20832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6" id="6"/>
          <p:cNvGrpSpPr/>
          <p:nvPr/>
        </p:nvGrpSpPr>
        <p:grpSpPr>
          <a:xfrm rot="0">
            <a:off x="-1718557" y="-699523"/>
            <a:ext cx="3086100" cy="11299900"/>
            <a:chOff x="0" y="0"/>
            <a:chExt cx="812800" cy="2976105"/>
          </a:xfrm>
        </p:grpSpPr>
        <p:sp>
          <p:nvSpPr>
            <p:cNvPr name="Freeform 7" id="7"/>
            <p:cNvSpPr/>
            <p:nvPr/>
          </p:nvSpPr>
          <p:spPr>
            <a:xfrm flipH="false" flipV="false" rot="0">
              <a:off x="0" y="0"/>
              <a:ext cx="812800" cy="2976105"/>
            </a:xfrm>
            <a:custGeom>
              <a:avLst/>
              <a:gdLst/>
              <a:ahLst/>
              <a:cxnLst/>
              <a:rect r="r" b="b" t="t" l="l"/>
              <a:pathLst>
                <a:path h="2976105" w="812800">
                  <a:moveTo>
                    <a:pt x="0" y="0"/>
                  </a:moveTo>
                  <a:lnTo>
                    <a:pt x="812800" y="0"/>
                  </a:lnTo>
                  <a:lnTo>
                    <a:pt x="812800" y="2976105"/>
                  </a:lnTo>
                  <a:lnTo>
                    <a:pt x="0" y="2976105"/>
                  </a:lnTo>
                  <a:close/>
                </a:path>
              </a:pathLst>
            </a:custGeom>
            <a:solidFill>
              <a:srgbClr val="F2F2F2"/>
            </a:solidFill>
          </p:spPr>
        </p:sp>
        <p:sp>
          <p:nvSpPr>
            <p:cNvPr name="TextBox 8" id="8"/>
            <p:cNvSpPr txBox="true"/>
            <p:nvPr/>
          </p:nvSpPr>
          <p:spPr>
            <a:xfrm>
              <a:off x="0" y="-19050"/>
              <a:ext cx="812800" cy="2995155"/>
            </a:xfrm>
            <a:prstGeom prst="rect">
              <a:avLst/>
            </a:prstGeom>
          </p:spPr>
          <p:txBody>
            <a:bodyPr anchor="ctr" rtlCol="false" tIns="50800" lIns="50800" bIns="50800" rIns="50800"/>
            <a:lstStyle/>
            <a:p>
              <a:pPr algn="ctr">
                <a:lnSpc>
                  <a:spcPts val="2859"/>
                </a:lnSpc>
              </a:pPr>
            </a:p>
          </p:txBody>
        </p:sp>
      </p:grpSp>
      <p:sp>
        <p:nvSpPr>
          <p:cNvPr name="Freeform 9" id="9"/>
          <p:cNvSpPr/>
          <p:nvPr/>
        </p:nvSpPr>
        <p:spPr>
          <a:xfrm flipH="false" flipV="false" rot="0">
            <a:off x="-2777871" y="-207071"/>
            <a:ext cx="3806571" cy="2083232"/>
          </a:xfrm>
          <a:custGeom>
            <a:avLst/>
            <a:gdLst/>
            <a:ahLst/>
            <a:cxnLst/>
            <a:rect r="r" b="b" t="t" l="l"/>
            <a:pathLst>
              <a:path h="2083232" w="3806571">
                <a:moveTo>
                  <a:pt x="0" y="0"/>
                </a:moveTo>
                <a:lnTo>
                  <a:pt x="3806571" y="0"/>
                </a:lnTo>
                <a:lnTo>
                  <a:pt x="3806571" y="2083233"/>
                </a:lnTo>
                <a:lnTo>
                  <a:pt x="0" y="208323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0" id="10"/>
          <p:cNvGrpSpPr/>
          <p:nvPr/>
        </p:nvGrpSpPr>
        <p:grpSpPr>
          <a:xfrm rot="0">
            <a:off x="0" y="4531030"/>
            <a:ext cx="8455702" cy="1262206"/>
            <a:chOff x="0" y="0"/>
            <a:chExt cx="2227016" cy="332433"/>
          </a:xfrm>
        </p:grpSpPr>
        <p:sp>
          <p:nvSpPr>
            <p:cNvPr name="Freeform 11" id="11"/>
            <p:cNvSpPr/>
            <p:nvPr/>
          </p:nvSpPr>
          <p:spPr>
            <a:xfrm flipH="false" flipV="false" rot="0">
              <a:off x="0" y="0"/>
              <a:ext cx="2227016" cy="332433"/>
            </a:xfrm>
            <a:custGeom>
              <a:avLst/>
              <a:gdLst/>
              <a:ahLst/>
              <a:cxnLst/>
              <a:rect r="r" b="b" t="t" l="l"/>
              <a:pathLst>
                <a:path h="332433" w="2227016">
                  <a:moveTo>
                    <a:pt x="0" y="0"/>
                  </a:moveTo>
                  <a:lnTo>
                    <a:pt x="2227016" y="0"/>
                  </a:lnTo>
                  <a:lnTo>
                    <a:pt x="2227016" y="332433"/>
                  </a:lnTo>
                  <a:lnTo>
                    <a:pt x="0" y="332433"/>
                  </a:lnTo>
                  <a:close/>
                </a:path>
              </a:pathLst>
            </a:custGeom>
            <a:solidFill>
              <a:srgbClr val="2F447C"/>
            </a:solidFill>
          </p:spPr>
        </p:sp>
        <p:sp>
          <p:nvSpPr>
            <p:cNvPr name="TextBox 12" id="12"/>
            <p:cNvSpPr txBox="true"/>
            <p:nvPr/>
          </p:nvSpPr>
          <p:spPr>
            <a:xfrm>
              <a:off x="0" y="-19050"/>
              <a:ext cx="2227016" cy="351483"/>
            </a:xfrm>
            <a:prstGeom prst="rect">
              <a:avLst/>
            </a:prstGeom>
          </p:spPr>
          <p:txBody>
            <a:bodyPr anchor="ctr" rtlCol="false" tIns="50800" lIns="50800" bIns="50800" rIns="50800"/>
            <a:lstStyle/>
            <a:p>
              <a:pPr algn="ctr">
                <a:lnSpc>
                  <a:spcPts val="2859"/>
                </a:lnSpc>
              </a:pPr>
            </a:p>
          </p:txBody>
        </p:sp>
      </p:grpSp>
      <p:sp>
        <p:nvSpPr>
          <p:cNvPr name="Freeform 13" id="13"/>
          <p:cNvSpPr/>
          <p:nvPr/>
        </p:nvSpPr>
        <p:spPr>
          <a:xfrm flipH="false" flipV="false" rot="0">
            <a:off x="1691046" y="523765"/>
            <a:ext cx="1348346" cy="900021"/>
          </a:xfrm>
          <a:custGeom>
            <a:avLst/>
            <a:gdLst/>
            <a:ahLst/>
            <a:cxnLst/>
            <a:rect r="r" b="b" t="t" l="l"/>
            <a:pathLst>
              <a:path h="900021" w="1348346">
                <a:moveTo>
                  <a:pt x="0" y="0"/>
                </a:moveTo>
                <a:lnTo>
                  <a:pt x="1348346" y="0"/>
                </a:lnTo>
                <a:lnTo>
                  <a:pt x="1348346" y="900021"/>
                </a:lnTo>
                <a:lnTo>
                  <a:pt x="0" y="900021"/>
                </a:lnTo>
                <a:lnTo>
                  <a:pt x="0" y="0"/>
                </a:lnTo>
                <a:close/>
              </a:path>
            </a:pathLst>
          </a:custGeom>
          <a:blipFill>
            <a:blip r:embed="rId6"/>
            <a:stretch>
              <a:fillRect l="0" t="0" r="0" b="0"/>
            </a:stretch>
          </a:blipFill>
        </p:spPr>
      </p:sp>
      <p:sp>
        <p:nvSpPr>
          <p:cNvPr name="TextBox 14" id="14"/>
          <p:cNvSpPr txBox="true"/>
          <p:nvPr/>
        </p:nvSpPr>
        <p:spPr>
          <a:xfrm rot="0">
            <a:off x="201198" y="3998971"/>
            <a:ext cx="9104727" cy="1450975"/>
          </a:xfrm>
          <a:prstGeom prst="rect">
            <a:avLst/>
          </a:prstGeom>
        </p:spPr>
        <p:txBody>
          <a:bodyPr anchor="t" rtlCol="false" tIns="0" lIns="0" bIns="0" rIns="0">
            <a:spAutoFit/>
          </a:bodyPr>
          <a:lstStyle/>
          <a:p>
            <a:pPr algn="just">
              <a:lnSpc>
                <a:spcPts val="5599"/>
              </a:lnSpc>
            </a:pPr>
          </a:p>
          <a:p>
            <a:pPr algn="just">
              <a:lnSpc>
                <a:spcPts val="5599"/>
              </a:lnSpc>
            </a:pPr>
            <a:r>
              <a:rPr lang="en-US" sz="3999" u="sng">
                <a:solidFill>
                  <a:srgbClr val="FDFBFB"/>
                </a:solidFill>
                <a:latin typeface="Codec Pro ExtraBold"/>
                <a:ea typeface="Codec Pro ExtraBold"/>
                <a:cs typeface="Codec Pro ExtraBold"/>
                <a:sym typeface="Codec Pro ExtraBold"/>
                <a:hlinkClick r:id="rId7" tooltip="https://www.chauffeurhire.com.au"/>
              </a:rPr>
              <a:t>Luxury Chauffeur Service Sydney</a:t>
            </a:r>
          </a:p>
        </p:txBody>
      </p:sp>
      <p:sp>
        <p:nvSpPr>
          <p:cNvPr name="Freeform 15" id="15"/>
          <p:cNvSpPr/>
          <p:nvPr/>
        </p:nvSpPr>
        <p:spPr>
          <a:xfrm flipH="false" flipV="false" rot="0">
            <a:off x="-2673096" y="8053706"/>
            <a:ext cx="3806571" cy="2083232"/>
          </a:xfrm>
          <a:custGeom>
            <a:avLst/>
            <a:gdLst/>
            <a:ahLst/>
            <a:cxnLst/>
            <a:rect r="r" b="b" t="t" l="l"/>
            <a:pathLst>
              <a:path h="2083232" w="3806571">
                <a:moveTo>
                  <a:pt x="0" y="0"/>
                </a:moveTo>
                <a:lnTo>
                  <a:pt x="3806571" y="0"/>
                </a:lnTo>
                <a:lnTo>
                  <a:pt x="3806571" y="2083232"/>
                </a:lnTo>
                <a:lnTo>
                  <a:pt x="0" y="208323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DFBFB"/>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7127970"/>
            <a:chOff x="0" y="0"/>
            <a:chExt cx="24384000" cy="9503960"/>
          </a:xfrm>
        </p:grpSpPr>
        <p:pic>
          <p:nvPicPr>
            <p:cNvPr name="Picture 3" id="3"/>
            <p:cNvPicPr>
              <a:picLocks noChangeAspect="true"/>
            </p:cNvPicPr>
            <p:nvPr/>
          </p:nvPicPr>
          <p:blipFill>
            <a:blip r:embed="rId2"/>
            <a:srcRect l="5217" t="0" r="5217" b="0"/>
            <a:stretch>
              <a:fillRect/>
            </a:stretch>
          </p:blipFill>
          <p:spPr>
            <a:xfrm flipH="false" flipV="false">
              <a:off x="0" y="0"/>
              <a:ext cx="24384000" cy="9503960"/>
            </a:xfrm>
            <a:prstGeom prst="rect">
              <a:avLst/>
            </a:prstGeom>
          </p:spPr>
        </p:pic>
      </p:grpSp>
      <p:sp>
        <p:nvSpPr>
          <p:cNvPr name="Freeform 4" id="4"/>
          <p:cNvSpPr/>
          <p:nvPr/>
        </p:nvSpPr>
        <p:spPr>
          <a:xfrm flipH="false" flipV="false" rot="0">
            <a:off x="14742497" y="9750903"/>
            <a:ext cx="3545503" cy="1940357"/>
          </a:xfrm>
          <a:custGeom>
            <a:avLst/>
            <a:gdLst/>
            <a:ahLst/>
            <a:cxnLst/>
            <a:rect r="r" b="b" t="t" l="l"/>
            <a:pathLst>
              <a:path h="1940357" w="3545503">
                <a:moveTo>
                  <a:pt x="0" y="0"/>
                </a:moveTo>
                <a:lnTo>
                  <a:pt x="3545503" y="0"/>
                </a:lnTo>
                <a:lnTo>
                  <a:pt x="3545503" y="1940357"/>
                </a:lnTo>
                <a:lnTo>
                  <a:pt x="0" y="1940357"/>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5" id="5"/>
          <p:cNvSpPr txBox="true"/>
          <p:nvPr/>
        </p:nvSpPr>
        <p:spPr>
          <a:xfrm rot="0">
            <a:off x="226747" y="7318470"/>
            <a:ext cx="17834506" cy="2032382"/>
          </a:xfrm>
          <a:prstGeom prst="rect">
            <a:avLst/>
          </a:prstGeom>
        </p:spPr>
        <p:txBody>
          <a:bodyPr anchor="t" rtlCol="false" tIns="0" lIns="0" bIns="0" rIns="0">
            <a:spAutoFit/>
          </a:bodyPr>
          <a:lstStyle/>
          <a:p>
            <a:pPr algn="l">
              <a:lnSpc>
                <a:spcPts val="3235"/>
              </a:lnSpc>
            </a:pPr>
            <a:r>
              <a:rPr lang="en-US" sz="2344" spc="229">
                <a:solidFill>
                  <a:srgbClr val="2F447C"/>
                </a:solidFill>
                <a:latin typeface="Open Sauce"/>
                <a:ea typeface="Open Sauce"/>
                <a:cs typeface="Open Sauce"/>
                <a:sym typeface="Open Sauce"/>
              </a:rPr>
              <a:t>Luxury Chauffeur Service Sydney by Chauffeur Hire delivers an unmatched travel experience, blending sophistication and comfort. Their fleet of premium vehicles and professional chauffeurs cater to corporate events, special occasions, and airport transfers. With a commitment to punctuality and personalized service, they ensure every journey is seamless and stress-free. Experience Sydney in style and elegance with their reliable and luxurious transportation solutions.</a:t>
            </a:r>
          </a:p>
        </p:txBody>
      </p:sp>
      <p:sp>
        <p:nvSpPr>
          <p:cNvPr name="TextBox 6" id="6"/>
          <p:cNvSpPr txBox="true"/>
          <p:nvPr/>
        </p:nvSpPr>
        <p:spPr>
          <a:xfrm rot="0">
            <a:off x="6145175" y="9720422"/>
            <a:ext cx="6393305" cy="405764"/>
          </a:xfrm>
          <a:prstGeom prst="rect">
            <a:avLst/>
          </a:prstGeom>
        </p:spPr>
        <p:txBody>
          <a:bodyPr anchor="t" rtlCol="false" tIns="0" lIns="0" bIns="0" rIns="0">
            <a:spAutoFit/>
          </a:bodyPr>
          <a:lstStyle/>
          <a:p>
            <a:pPr algn="l">
              <a:lnSpc>
                <a:spcPts val="3360"/>
              </a:lnSpc>
            </a:pPr>
            <a:r>
              <a:rPr lang="en-US" sz="2400">
                <a:solidFill>
                  <a:srgbClr val="2F447C"/>
                </a:solidFill>
                <a:latin typeface="Open Sauce"/>
                <a:ea typeface="Open Sauce"/>
                <a:cs typeface="Open Sauce"/>
                <a:sym typeface="Open Sauce"/>
              </a:rPr>
              <a:t>Visit - https://www.chauffeurhire.com.au/</a:t>
            </a:r>
          </a:p>
        </p:txBody>
      </p:sp>
      <p:sp>
        <p:nvSpPr>
          <p:cNvPr name="Freeform 7" id="7"/>
          <p:cNvSpPr/>
          <p:nvPr/>
        </p:nvSpPr>
        <p:spPr>
          <a:xfrm flipH="false" flipV="false" rot="0">
            <a:off x="790575" y="523765"/>
            <a:ext cx="1270194" cy="847854"/>
          </a:xfrm>
          <a:custGeom>
            <a:avLst/>
            <a:gdLst/>
            <a:ahLst/>
            <a:cxnLst/>
            <a:rect r="r" b="b" t="t" l="l"/>
            <a:pathLst>
              <a:path h="847854" w="1270194">
                <a:moveTo>
                  <a:pt x="0" y="0"/>
                </a:moveTo>
                <a:lnTo>
                  <a:pt x="1270194" y="0"/>
                </a:lnTo>
                <a:lnTo>
                  <a:pt x="1270194" y="847854"/>
                </a:lnTo>
                <a:lnTo>
                  <a:pt x="0" y="847854"/>
                </a:lnTo>
                <a:lnTo>
                  <a:pt x="0" y="0"/>
                </a:lnTo>
                <a:close/>
              </a:path>
            </a:pathLst>
          </a:custGeom>
          <a:blipFill>
            <a:blip r:embed="rId5"/>
            <a:stretch>
              <a:fillRect l="0" t="0" r="0" b="0"/>
            </a:stretch>
          </a:blipFill>
        </p:spPr>
      </p:sp>
      <p:sp>
        <p:nvSpPr>
          <p:cNvPr name="Freeform 8" id="8"/>
          <p:cNvSpPr/>
          <p:nvPr/>
        </p:nvSpPr>
        <p:spPr>
          <a:xfrm flipH="false" flipV="false" rot="0">
            <a:off x="0" y="9758522"/>
            <a:ext cx="3545503" cy="1940357"/>
          </a:xfrm>
          <a:custGeom>
            <a:avLst/>
            <a:gdLst/>
            <a:ahLst/>
            <a:cxnLst/>
            <a:rect r="r" b="b" t="t" l="l"/>
            <a:pathLst>
              <a:path h="1940357" w="3545503">
                <a:moveTo>
                  <a:pt x="0" y="0"/>
                </a:moveTo>
                <a:lnTo>
                  <a:pt x="3545503" y="0"/>
                </a:lnTo>
                <a:lnTo>
                  <a:pt x="3545503" y="1940358"/>
                </a:lnTo>
                <a:lnTo>
                  <a:pt x="0" y="194035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true" rot="0">
            <a:off x="0" y="0"/>
            <a:ext cx="18288000" cy="10287000"/>
          </a:xfrm>
          <a:custGeom>
            <a:avLst/>
            <a:gdLst/>
            <a:ahLst/>
            <a:cxnLst/>
            <a:rect r="r" b="b" t="t" l="l"/>
            <a:pathLst>
              <a:path h="10287000" w="18288000">
                <a:moveTo>
                  <a:pt x="18288000" y="10287000"/>
                </a:moveTo>
                <a:lnTo>
                  <a:pt x="0" y="10287000"/>
                </a:lnTo>
                <a:lnTo>
                  <a:pt x="0" y="0"/>
                </a:lnTo>
                <a:lnTo>
                  <a:pt x="18288000" y="0"/>
                </a:lnTo>
                <a:lnTo>
                  <a:pt x="18288000" y="10287000"/>
                </a:lnTo>
                <a:close/>
              </a:path>
            </a:pathLst>
          </a:custGeom>
          <a:blipFill>
            <a:blip r:embed="rId2"/>
            <a:stretch>
              <a:fillRect l="0" t="-38888" r="0" b="-38888"/>
            </a:stretch>
          </a:blipFill>
        </p:spPr>
      </p:sp>
      <p:grpSp>
        <p:nvGrpSpPr>
          <p:cNvPr name="Group 3" id="3"/>
          <p:cNvGrpSpPr/>
          <p:nvPr/>
        </p:nvGrpSpPr>
        <p:grpSpPr>
          <a:xfrm rot="0">
            <a:off x="0" y="0"/>
            <a:ext cx="18288000" cy="8128363"/>
            <a:chOff x="0" y="0"/>
            <a:chExt cx="24384000" cy="10837817"/>
          </a:xfrm>
        </p:grpSpPr>
        <p:pic>
          <p:nvPicPr>
            <p:cNvPr name="Picture 4" id="4"/>
            <p:cNvPicPr>
              <a:picLocks noChangeAspect="true"/>
            </p:cNvPicPr>
            <p:nvPr/>
          </p:nvPicPr>
          <p:blipFill>
            <a:blip r:embed="rId3"/>
            <a:srcRect l="0" t="18460" r="0" b="18460"/>
            <a:stretch>
              <a:fillRect/>
            </a:stretch>
          </p:blipFill>
          <p:spPr>
            <a:xfrm flipH="false" flipV="false">
              <a:off x="0" y="0"/>
              <a:ext cx="12128500" cy="5355408"/>
            </a:xfrm>
            <a:prstGeom prst="rect">
              <a:avLst/>
            </a:prstGeom>
          </p:spPr>
        </p:pic>
        <p:pic>
          <p:nvPicPr>
            <p:cNvPr name="Picture 5" id="5"/>
            <p:cNvPicPr>
              <a:picLocks noChangeAspect="true"/>
            </p:cNvPicPr>
            <p:nvPr/>
          </p:nvPicPr>
          <p:blipFill>
            <a:blip r:embed="rId4"/>
            <a:srcRect l="0" t="14803" r="0" b="14803"/>
            <a:stretch>
              <a:fillRect/>
            </a:stretch>
          </p:blipFill>
          <p:spPr>
            <a:xfrm flipH="false" flipV="false">
              <a:off x="12255500" y="0"/>
              <a:ext cx="12128500" cy="5355408"/>
            </a:xfrm>
            <a:prstGeom prst="rect">
              <a:avLst/>
            </a:prstGeom>
          </p:spPr>
        </p:pic>
        <p:pic>
          <p:nvPicPr>
            <p:cNvPr name="Picture 6" id="6"/>
            <p:cNvPicPr>
              <a:picLocks noChangeAspect="true"/>
            </p:cNvPicPr>
            <p:nvPr/>
          </p:nvPicPr>
          <p:blipFill>
            <a:blip r:embed="rId5"/>
            <a:srcRect l="4705" t="0" r="4705" b="0"/>
            <a:stretch>
              <a:fillRect/>
            </a:stretch>
          </p:blipFill>
          <p:spPr>
            <a:xfrm flipH="false" flipV="false">
              <a:off x="0" y="5482408"/>
              <a:ext cx="12128500" cy="5355408"/>
            </a:xfrm>
            <a:prstGeom prst="rect">
              <a:avLst/>
            </a:prstGeom>
          </p:spPr>
        </p:pic>
        <p:pic>
          <p:nvPicPr>
            <p:cNvPr name="Picture 7" id="7"/>
            <p:cNvPicPr>
              <a:picLocks noChangeAspect="true"/>
            </p:cNvPicPr>
            <p:nvPr/>
          </p:nvPicPr>
          <p:blipFill>
            <a:blip r:embed="rId6"/>
            <a:srcRect l="0" t="16823" r="0" b="16823"/>
            <a:stretch>
              <a:fillRect/>
            </a:stretch>
          </p:blipFill>
          <p:spPr>
            <a:xfrm flipH="false" flipV="false">
              <a:off x="12255500" y="5482408"/>
              <a:ext cx="12128500" cy="5355408"/>
            </a:xfrm>
            <a:prstGeom prst="rect">
              <a:avLst/>
            </a:prstGeom>
          </p:spPr>
        </p:pic>
      </p:grpSp>
      <p:sp>
        <p:nvSpPr>
          <p:cNvPr name="Freeform 8" id="8"/>
          <p:cNvSpPr/>
          <p:nvPr/>
        </p:nvSpPr>
        <p:spPr>
          <a:xfrm flipH="false" flipV="false" rot="0">
            <a:off x="1129399" y="9637978"/>
            <a:ext cx="313457" cy="313457"/>
          </a:xfrm>
          <a:custGeom>
            <a:avLst/>
            <a:gdLst/>
            <a:ahLst/>
            <a:cxnLst/>
            <a:rect r="r" b="b" t="t" l="l"/>
            <a:pathLst>
              <a:path h="313457" w="313457">
                <a:moveTo>
                  <a:pt x="0" y="0"/>
                </a:moveTo>
                <a:lnTo>
                  <a:pt x="313457" y="0"/>
                </a:lnTo>
                <a:lnTo>
                  <a:pt x="313457" y="313457"/>
                </a:lnTo>
                <a:lnTo>
                  <a:pt x="0" y="31345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9" id="9"/>
          <p:cNvSpPr/>
          <p:nvPr/>
        </p:nvSpPr>
        <p:spPr>
          <a:xfrm flipH="false" flipV="false" rot="0">
            <a:off x="13810404" y="9615870"/>
            <a:ext cx="309180" cy="309180"/>
          </a:xfrm>
          <a:custGeom>
            <a:avLst/>
            <a:gdLst/>
            <a:ahLst/>
            <a:cxnLst/>
            <a:rect r="r" b="b" t="t" l="l"/>
            <a:pathLst>
              <a:path h="309180" w="309180">
                <a:moveTo>
                  <a:pt x="0" y="0"/>
                </a:moveTo>
                <a:lnTo>
                  <a:pt x="309180" y="0"/>
                </a:lnTo>
                <a:lnTo>
                  <a:pt x="309180" y="309180"/>
                </a:lnTo>
                <a:lnTo>
                  <a:pt x="0" y="30918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0" id="10"/>
          <p:cNvSpPr txBox="true"/>
          <p:nvPr/>
        </p:nvSpPr>
        <p:spPr>
          <a:xfrm rot="0">
            <a:off x="4013826" y="8472124"/>
            <a:ext cx="9951169" cy="990485"/>
          </a:xfrm>
          <a:prstGeom prst="rect">
            <a:avLst/>
          </a:prstGeom>
        </p:spPr>
        <p:txBody>
          <a:bodyPr anchor="t" rtlCol="false" tIns="0" lIns="0" bIns="0" rIns="0">
            <a:spAutoFit/>
          </a:bodyPr>
          <a:lstStyle/>
          <a:p>
            <a:pPr algn="ctr" marL="0" indent="0" lvl="0">
              <a:lnSpc>
                <a:spcPts val="7230"/>
              </a:lnSpc>
            </a:pPr>
            <a:r>
              <a:rPr lang="en-US" sz="7774" spc="839">
                <a:solidFill>
                  <a:srgbClr val="2F447C"/>
                </a:solidFill>
                <a:latin typeface="Chonburi"/>
                <a:ea typeface="Chonburi"/>
                <a:cs typeface="Chonburi"/>
                <a:sym typeface="Chonburi"/>
              </a:rPr>
              <a:t>THANK YOU</a:t>
            </a:r>
          </a:p>
        </p:txBody>
      </p:sp>
      <p:sp>
        <p:nvSpPr>
          <p:cNvPr name="TextBox 11" id="11"/>
          <p:cNvSpPr txBox="true"/>
          <p:nvPr/>
        </p:nvSpPr>
        <p:spPr>
          <a:xfrm rot="0">
            <a:off x="1680323" y="9568245"/>
            <a:ext cx="5558445" cy="718755"/>
          </a:xfrm>
          <a:prstGeom prst="rect">
            <a:avLst/>
          </a:prstGeom>
        </p:spPr>
        <p:txBody>
          <a:bodyPr anchor="t" rtlCol="false" tIns="0" lIns="0" bIns="0" rIns="0">
            <a:spAutoFit/>
          </a:bodyPr>
          <a:lstStyle/>
          <a:p>
            <a:pPr algn="l">
              <a:lnSpc>
                <a:spcPts val="2908"/>
              </a:lnSpc>
            </a:pPr>
            <a:r>
              <a:rPr lang="en-US" sz="2077">
                <a:solidFill>
                  <a:srgbClr val="E02129"/>
                </a:solidFill>
                <a:latin typeface="Open Sauce"/>
                <a:ea typeface="Open Sauce"/>
                <a:cs typeface="Open Sauce"/>
                <a:sym typeface="Open Sauce"/>
              </a:rPr>
              <a:t>12 Brahman Rd, Box Hill NSW 2765</a:t>
            </a:r>
          </a:p>
          <a:p>
            <a:pPr algn="l">
              <a:lnSpc>
                <a:spcPts val="2908"/>
              </a:lnSpc>
            </a:pPr>
          </a:p>
        </p:txBody>
      </p:sp>
      <p:sp>
        <p:nvSpPr>
          <p:cNvPr name="TextBox 12" id="12"/>
          <p:cNvSpPr txBox="true"/>
          <p:nvPr/>
        </p:nvSpPr>
        <p:spPr>
          <a:xfrm rot="0">
            <a:off x="14341280" y="9568245"/>
            <a:ext cx="2370741" cy="356805"/>
          </a:xfrm>
          <a:prstGeom prst="rect">
            <a:avLst/>
          </a:prstGeom>
        </p:spPr>
        <p:txBody>
          <a:bodyPr anchor="t" rtlCol="false" tIns="0" lIns="0" bIns="0" rIns="0">
            <a:spAutoFit/>
          </a:bodyPr>
          <a:lstStyle/>
          <a:p>
            <a:pPr algn="l">
              <a:lnSpc>
                <a:spcPts val="2908"/>
              </a:lnSpc>
            </a:pPr>
            <a:r>
              <a:rPr lang="en-US" sz="2077">
                <a:solidFill>
                  <a:srgbClr val="E02129"/>
                </a:solidFill>
                <a:latin typeface="Open Sauce"/>
                <a:ea typeface="Open Sauce"/>
                <a:cs typeface="Open Sauce"/>
                <a:sym typeface="Open Sauce"/>
              </a:rPr>
              <a:t>+61 451139131</a:t>
            </a:r>
          </a:p>
        </p:txBody>
      </p:sp>
      <p:sp>
        <p:nvSpPr>
          <p:cNvPr name="Freeform 13" id="13"/>
          <p:cNvSpPr/>
          <p:nvPr/>
        </p:nvSpPr>
        <p:spPr>
          <a:xfrm flipH="false" flipV="false" rot="0">
            <a:off x="673433" y="523765"/>
            <a:ext cx="1348346" cy="873372"/>
          </a:xfrm>
          <a:custGeom>
            <a:avLst/>
            <a:gdLst/>
            <a:ahLst/>
            <a:cxnLst/>
            <a:rect r="r" b="b" t="t" l="l"/>
            <a:pathLst>
              <a:path h="873372" w="1348346">
                <a:moveTo>
                  <a:pt x="0" y="0"/>
                </a:moveTo>
                <a:lnTo>
                  <a:pt x="1348346" y="0"/>
                </a:lnTo>
                <a:lnTo>
                  <a:pt x="1348346" y="873372"/>
                </a:lnTo>
                <a:lnTo>
                  <a:pt x="0" y="873372"/>
                </a:lnTo>
                <a:lnTo>
                  <a:pt x="0" y="0"/>
                </a:lnTo>
                <a:close/>
              </a:path>
            </a:pathLst>
          </a:custGeom>
          <a:blipFill>
            <a:blip r:embed="rId11"/>
            <a:stretch>
              <a:fillRect l="0" t="0" r="0" b="-3051"/>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DAGS4smqM6Y</dc:identifier>
  <dcterms:modified xsi:type="dcterms:W3CDTF">2011-08-01T06:04:30Z</dcterms:modified>
  <cp:revision>1</cp:revision>
  <dc:title>Luxury Chauffeur Service Sydney</dc:title>
</cp:coreProperties>
</file>