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</p:sldIdLst>
  <p:sldSz cx="18288000" cy="10287000"/>
  <p:notesSz cx="6858000" cy="9144000"/>
  <p:embeddedFontLst>
    <p:embeddedFont>
      <p:font typeface="Codec Pro ExtraBold" charset="1" panose="00000700000000000000"/>
      <p:regular r:id="rId9"/>
    </p:embeddedFont>
    <p:embeddedFont>
      <p:font typeface="Open Sauce" charset="1" panose="00000500000000000000"/>
      <p:regular r:id="rId10"/>
    </p:embeddedFont>
    <p:embeddedFont>
      <p:font typeface="Shrikhand" charset="1" panose="02000000000000000000"/>
      <p:regular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fonts/font9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jpeg" Type="http://schemas.openxmlformats.org/officeDocument/2006/relationships/image"/><Relationship Id="rId4" Target="https://www.chauffeurhire.com.au/our-services/cruise-terminal-transfer-in-sydney" TargetMode="External" Type="http://schemas.openxmlformats.org/officeDocument/2006/relationships/hyperlink"/><Relationship Id="rId5" Target="../media/image3.png" Type="http://schemas.openxmlformats.org/officeDocument/2006/relationships/image"/><Relationship Id="rId6" Target="../media/image4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Relationship Id="rId3" Target="../media/image5.jpeg" Type="http://schemas.openxmlformats.org/officeDocument/2006/relationships/image"/><Relationship Id="rId4" Target="../media/image6.png" Type="http://schemas.openxmlformats.org/officeDocument/2006/relationships/image"/><Relationship Id="rId5" Target="../media/image3.png" Type="http://schemas.openxmlformats.org/officeDocument/2006/relationships/image"/><Relationship Id="rId6" Target="../media/image4.svg" Type="http://schemas.openxmlformats.org/officeDocument/2006/relationships/image"/><Relationship Id="rId7" Target="../media/image1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png" Type="http://schemas.openxmlformats.org/officeDocument/2006/relationships/image"/><Relationship Id="rId3" Target="../media/image8.jpeg" Type="http://schemas.openxmlformats.org/officeDocument/2006/relationships/image"/><Relationship Id="rId4" Target="../media/image9.png" Type="http://schemas.openxmlformats.org/officeDocument/2006/relationships/image"/><Relationship Id="rId5" Target="../media/image10.png" Type="http://schemas.openxmlformats.org/officeDocument/2006/relationships/image"/><Relationship Id="rId6" Target="../media/image11.jpeg" Type="http://schemas.openxmlformats.org/officeDocument/2006/relationships/image"/><Relationship Id="rId7" Target="../media/image1.jpeg" Type="http://schemas.openxmlformats.org/officeDocument/2006/relationships/image"/><Relationship Id="rId8" Target="../media/image3.png" Type="http://schemas.openxmlformats.org/officeDocument/2006/relationships/image"/><Relationship Id="rId9" Target="../media/image4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DFB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718557" y="-699523"/>
            <a:ext cx="3086100" cy="11299900"/>
            <a:chOff x="0" y="0"/>
            <a:chExt cx="812800" cy="297610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2976105"/>
            </a:xfrm>
            <a:custGeom>
              <a:avLst/>
              <a:gdLst/>
              <a:ahLst/>
              <a:cxnLst/>
              <a:rect r="r" b="b" t="t" l="l"/>
              <a:pathLst>
                <a:path h="2976105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2976105"/>
                  </a:lnTo>
                  <a:lnTo>
                    <a:pt x="0" y="2976105"/>
                  </a:lnTo>
                  <a:close/>
                </a:path>
              </a:pathLst>
            </a:custGeom>
            <a:solidFill>
              <a:srgbClr val="F2F2F2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19050"/>
              <a:ext cx="812800" cy="299515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59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217884" y="302569"/>
            <a:ext cx="925116" cy="617515"/>
          </a:xfrm>
          <a:custGeom>
            <a:avLst/>
            <a:gdLst/>
            <a:ahLst/>
            <a:cxnLst/>
            <a:rect r="r" b="b" t="t" l="l"/>
            <a:pathLst>
              <a:path h="617515" w="925116">
                <a:moveTo>
                  <a:pt x="0" y="0"/>
                </a:moveTo>
                <a:lnTo>
                  <a:pt x="925116" y="0"/>
                </a:lnTo>
                <a:lnTo>
                  <a:pt x="925116" y="617516"/>
                </a:lnTo>
                <a:lnTo>
                  <a:pt x="0" y="61751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1367543" y="0"/>
            <a:ext cx="16920457" cy="8930214"/>
            <a:chOff x="0" y="0"/>
            <a:chExt cx="3045084" cy="1607123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3045084" cy="1607123"/>
            </a:xfrm>
            <a:custGeom>
              <a:avLst/>
              <a:gdLst/>
              <a:ahLst/>
              <a:cxnLst/>
              <a:rect r="r" b="b" t="t" l="l"/>
              <a:pathLst>
                <a:path h="1607123" w="3045084">
                  <a:moveTo>
                    <a:pt x="0" y="0"/>
                  </a:moveTo>
                  <a:lnTo>
                    <a:pt x="3045084" y="0"/>
                  </a:lnTo>
                  <a:lnTo>
                    <a:pt x="3045084" y="1607123"/>
                  </a:lnTo>
                  <a:lnTo>
                    <a:pt x="0" y="1607123"/>
                  </a:lnTo>
                  <a:close/>
                </a:path>
              </a:pathLst>
            </a:custGeom>
            <a:blipFill>
              <a:blip r:embed="rId3"/>
              <a:stretch>
                <a:fillRect l="-75119" t="0" r="-75119" b="0"/>
              </a:stretch>
            </a:blipFill>
          </p:spPr>
        </p:sp>
      </p:grpSp>
      <p:sp>
        <p:nvSpPr>
          <p:cNvPr name="TextBox 8" id="8"/>
          <p:cNvSpPr txBox="true"/>
          <p:nvPr/>
        </p:nvSpPr>
        <p:spPr>
          <a:xfrm rot="0">
            <a:off x="3895421" y="8336689"/>
            <a:ext cx="12496055" cy="14509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99"/>
              </a:lnSpc>
            </a:pPr>
          </a:p>
          <a:p>
            <a:pPr algn="ctr">
              <a:lnSpc>
                <a:spcPts val="5599"/>
              </a:lnSpc>
            </a:pPr>
            <a:r>
              <a:rPr lang="en-US" sz="3999" u="sng">
                <a:solidFill>
                  <a:srgbClr val="2F447C"/>
                </a:solidFill>
                <a:latin typeface="Codec Pro ExtraBold"/>
                <a:ea typeface="Codec Pro ExtraBold"/>
                <a:cs typeface="Codec Pro ExtraBold"/>
                <a:sym typeface="Codec Pro ExtraBold"/>
                <a:hlinkClick r:id="rId4" tooltip="https://www.chauffeurhire.com.au/our-services/cruise-terminal-transfer-in-sydney"/>
              </a:rPr>
              <a:t>Cruise Terminal Transfer Services Sydney</a:t>
            </a:r>
          </a:p>
        </p:txBody>
      </p:sp>
      <p:sp>
        <p:nvSpPr>
          <p:cNvPr name="Freeform 9" id="9"/>
          <p:cNvSpPr/>
          <p:nvPr/>
        </p:nvSpPr>
        <p:spPr>
          <a:xfrm flipH="false" flipV="false" rot="5400000">
            <a:off x="-1480162" y="7509385"/>
            <a:ext cx="3545503" cy="1940357"/>
          </a:xfrm>
          <a:custGeom>
            <a:avLst/>
            <a:gdLst/>
            <a:ahLst/>
            <a:cxnLst/>
            <a:rect r="r" b="b" t="t" l="l"/>
            <a:pathLst>
              <a:path h="1940357" w="3545503">
                <a:moveTo>
                  <a:pt x="0" y="0"/>
                </a:moveTo>
                <a:lnTo>
                  <a:pt x="3545503" y="0"/>
                </a:lnTo>
                <a:lnTo>
                  <a:pt x="3545503" y="1940358"/>
                </a:lnTo>
                <a:lnTo>
                  <a:pt x="0" y="194035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DFB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433619" y="0"/>
            <a:ext cx="16854381" cy="7560469"/>
            <a:chOff x="0" y="0"/>
            <a:chExt cx="22472508" cy="10080626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2382" t="0" r="2382" b="0"/>
            <a:stretch>
              <a:fillRect/>
            </a:stretch>
          </p:blipFill>
          <p:spPr>
            <a:xfrm flipH="false" flipV="false">
              <a:off x="0" y="0"/>
              <a:ext cx="22472508" cy="4976813"/>
            </a:xfrm>
            <a:prstGeom prst="rect">
              <a:avLst/>
            </a:prstGeom>
          </p:spPr>
        </p:pic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3"/>
            <a:srcRect l="26325" t="0" r="26325" b="0"/>
            <a:stretch>
              <a:fillRect/>
            </a:stretch>
          </p:blipFill>
          <p:spPr>
            <a:xfrm flipH="false" flipV="false">
              <a:off x="0" y="5103813"/>
              <a:ext cx="11172754" cy="4976813"/>
            </a:xfrm>
            <a:prstGeom prst="rect">
              <a:avLst/>
            </a:prstGeom>
          </p:spPr>
        </p:pic>
        <p:pic>
          <p:nvPicPr>
            <p:cNvPr name="Picture 5" id="5"/>
            <p:cNvPicPr>
              <a:picLocks noChangeAspect="true"/>
            </p:cNvPicPr>
            <p:nvPr/>
          </p:nvPicPr>
          <p:blipFill>
            <a:blip r:embed="rId4"/>
            <a:srcRect l="5100" t="0" r="5100" b="0"/>
            <a:stretch>
              <a:fillRect/>
            </a:stretch>
          </p:blipFill>
          <p:spPr>
            <a:xfrm flipH="false" flipV="false">
              <a:off x="11299754" y="5103813"/>
              <a:ext cx="11172754" cy="4976813"/>
            </a:xfrm>
            <a:prstGeom prst="rect">
              <a:avLst/>
            </a:prstGeom>
          </p:spPr>
        </p:pic>
      </p:grpSp>
      <p:sp>
        <p:nvSpPr>
          <p:cNvPr name="Freeform 6" id="6"/>
          <p:cNvSpPr/>
          <p:nvPr/>
        </p:nvSpPr>
        <p:spPr>
          <a:xfrm flipH="false" flipV="false" rot="5400000">
            <a:off x="-1479330" y="7525020"/>
            <a:ext cx="3545503" cy="1940357"/>
          </a:xfrm>
          <a:custGeom>
            <a:avLst/>
            <a:gdLst/>
            <a:ahLst/>
            <a:cxnLst/>
            <a:rect r="r" b="b" t="t" l="l"/>
            <a:pathLst>
              <a:path h="1940357" w="3545503">
                <a:moveTo>
                  <a:pt x="0" y="0"/>
                </a:moveTo>
                <a:lnTo>
                  <a:pt x="3545504" y="0"/>
                </a:lnTo>
                <a:lnTo>
                  <a:pt x="3545504" y="1940357"/>
                </a:lnTo>
                <a:lnTo>
                  <a:pt x="0" y="194035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255322" y="283846"/>
            <a:ext cx="801953" cy="535304"/>
          </a:xfrm>
          <a:custGeom>
            <a:avLst/>
            <a:gdLst/>
            <a:ahLst/>
            <a:cxnLst/>
            <a:rect r="r" b="b" t="t" l="l"/>
            <a:pathLst>
              <a:path h="535304" w="801953">
                <a:moveTo>
                  <a:pt x="0" y="0"/>
                </a:moveTo>
                <a:lnTo>
                  <a:pt x="801953" y="0"/>
                </a:lnTo>
                <a:lnTo>
                  <a:pt x="801953" y="535304"/>
                </a:lnTo>
                <a:lnTo>
                  <a:pt x="0" y="53530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1621822" y="7825232"/>
            <a:ext cx="16477975" cy="20323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35"/>
              </a:lnSpc>
            </a:pPr>
            <a:r>
              <a:rPr lang="en-US" sz="2344" spc="229">
                <a:solidFill>
                  <a:srgbClr val="2F447C"/>
                </a:solidFill>
                <a:latin typeface="Open Sauce"/>
                <a:ea typeface="Open Sauce"/>
                <a:cs typeface="Open Sauce"/>
                <a:sym typeface="Open Sauce"/>
              </a:rPr>
              <a:t>Chauffeur Hire offers seamless and luxurious cruise terminal transfers in Sydney, ensuring stress-free and stylish transportation to your destination. Their professional chauffeurs provide timely service, assisting with luggage and offering personalized experiences tailored to individual traveler needs. With a premium fleet of vehicles, they guarantee comfort and elegance throughout your journey.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tru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18288000" y="10287000"/>
                </a:moveTo>
                <a:lnTo>
                  <a:pt x="0" y="10287000"/>
                </a:lnTo>
                <a:lnTo>
                  <a:pt x="0" y="0"/>
                </a:lnTo>
                <a:lnTo>
                  <a:pt x="18288000" y="0"/>
                </a:lnTo>
                <a:lnTo>
                  <a:pt x="18288000" y="10287000"/>
                </a:lnTo>
                <a:close/>
              </a:path>
            </a:pathLst>
          </a:custGeom>
          <a:blipFill>
            <a:blip r:embed="rId2"/>
            <a:stretch>
              <a:fillRect l="0" t="-38888" r="0" b="-38888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442856" y="0"/>
            <a:ext cx="16845144" cy="7139225"/>
            <a:chOff x="0" y="0"/>
            <a:chExt cx="22460192" cy="9518967"/>
          </a:xfrm>
        </p:grpSpPr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3"/>
            <a:srcRect l="0" t="19961" r="0" b="19961"/>
            <a:stretch>
              <a:fillRect/>
            </a:stretch>
          </p:blipFill>
          <p:spPr>
            <a:xfrm flipH="false" flipV="false">
              <a:off x="0" y="0"/>
              <a:ext cx="11166596" cy="4695984"/>
            </a:xfrm>
            <a:prstGeom prst="rect">
              <a:avLst/>
            </a:prstGeom>
          </p:spPr>
        </p:pic>
        <p:pic>
          <p:nvPicPr>
            <p:cNvPr name="Picture 5" id="5"/>
            <p:cNvPicPr>
              <a:picLocks noChangeAspect="true"/>
            </p:cNvPicPr>
            <p:nvPr/>
          </p:nvPicPr>
          <p:blipFill>
            <a:blip r:embed="rId4"/>
            <a:srcRect l="0" t="16478" r="0" b="16478"/>
            <a:stretch>
              <a:fillRect/>
            </a:stretch>
          </p:blipFill>
          <p:spPr>
            <a:xfrm flipH="false" flipV="false">
              <a:off x="11293596" y="0"/>
              <a:ext cx="11166596" cy="4695984"/>
            </a:xfrm>
            <a:prstGeom prst="rect">
              <a:avLst/>
            </a:prstGeom>
          </p:spPr>
        </p:pic>
        <p:pic>
          <p:nvPicPr>
            <p:cNvPr name="Picture 6" id="6"/>
            <p:cNvPicPr>
              <a:picLocks noChangeAspect="true"/>
            </p:cNvPicPr>
            <p:nvPr/>
          </p:nvPicPr>
          <p:blipFill>
            <a:blip r:embed="rId5"/>
            <a:srcRect l="8494" t="0" r="8494" b="0"/>
            <a:stretch>
              <a:fillRect/>
            </a:stretch>
          </p:blipFill>
          <p:spPr>
            <a:xfrm flipH="false" flipV="false">
              <a:off x="0" y="4822984"/>
              <a:ext cx="11166596" cy="4695984"/>
            </a:xfrm>
            <a:prstGeom prst="rect">
              <a:avLst/>
            </a:prstGeom>
          </p:spPr>
        </p:pic>
        <p:pic>
          <p:nvPicPr>
            <p:cNvPr name="Picture 7" id="7"/>
            <p:cNvPicPr>
              <a:picLocks noChangeAspect="true"/>
            </p:cNvPicPr>
            <p:nvPr/>
          </p:nvPicPr>
          <p:blipFill>
            <a:blip r:embed="rId6"/>
            <a:srcRect l="0" t="18402" r="0" b="18402"/>
            <a:stretch>
              <a:fillRect/>
            </a:stretch>
          </p:blipFill>
          <p:spPr>
            <a:xfrm flipH="false" flipV="false">
              <a:off x="11293596" y="4822984"/>
              <a:ext cx="11166596" cy="4695984"/>
            </a:xfrm>
            <a:prstGeom prst="rect">
              <a:avLst/>
            </a:prstGeom>
          </p:spPr>
        </p:pic>
      </p:grpSp>
      <p:sp>
        <p:nvSpPr>
          <p:cNvPr name="TextBox 8" id="8"/>
          <p:cNvSpPr txBox="true"/>
          <p:nvPr/>
        </p:nvSpPr>
        <p:spPr>
          <a:xfrm rot="0">
            <a:off x="4431285" y="7426744"/>
            <a:ext cx="9951169" cy="9904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7230"/>
              </a:lnSpc>
            </a:pPr>
            <a:r>
              <a:rPr lang="en-US" sz="7774" spc="839">
                <a:solidFill>
                  <a:srgbClr val="2F447C"/>
                </a:solidFill>
                <a:latin typeface="Shrikhand"/>
                <a:ea typeface="Shrikhand"/>
                <a:cs typeface="Shrikhand"/>
                <a:sym typeface="Shrikhand"/>
              </a:rPr>
              <a:t>THANK YOU</a:t>
            </a:r>
          </a:p>
        </p:txBody>
      </p:sp>
      <p:sp>
        <p:nvSpPr>
          <p:cNvPr name="Freeform 9" id="9"/>
          <p:cNvSpPr/>
          <p:nvPr/>
        </p:nvSpPr>
        <p:spPr>
          <a:xfrm flipH="false" flipV="false" rot="0">
            <a:off x="221177" y="330019"/>
            <a:ext cx="931601" cy="603431"/>
          </a:xfrm>
          <a:custGeom>
            <a:avLst/>
            <a:gdLst/>
            <a:ahLst/>
            <a:cxnLst/>
            <a:rect r="r" b="b" t="t" l="l"/>
            <a:pathLst>
              <a:path h="603431" w="931601">
                <a:moveTo>
                  <a:pt x="0" y="0"/>
                </a:moveTo>
                <a:lnTo>
                  <a:pt x="931601" y="0"/>
                </a:lnTo>
                <a:lnTo>
                  <a:pt x="931601" y="603431"/>
                </a:lnTo>
                <a:lnTo>
                  <a:pt x="0" y="60343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-3051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5400000">
            <a:off x="-1423899" y="7544070"/>
            <a:ext cx="3545503" cy="1940357"/>
          </a:xfrm>
          <a:custGeom>
            <a:avLst/>
            <a:gdLst/>
            <a:ahLst/>
            <a:cxnLst/>
            <a:rect r="r" b="b" t="t" l="l"/>
            <a:pathLst>
              <a:path h="1940357" w="3545503">
                <a:moveTo>
                  <a:pt x="0" y="0"/>
                </a:moveTo>
                <a:lnTo>
                  <a:pt x="3545503" y="0"/>
                </a:lnTo>
                <a:lnTo>
                  <a:pt x="3545503" y="1940357"/>
                </a:lnTo>
                <a:lnTo>
                  <a:pt x="0" y="194035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3865273" y="8523773"/>
            <a:ext cx="12000309" cy="15347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80"/>
              </a:lnSpc>
            </a:pPr>
            <a:r>
              <a:rPr lang="en-US" sz="2200">
                <a:solidFill>
                  <a:srgbClr val="FF3131"/>
                </a:solidFill>
                <a:latin typeface="Open Sauce"/>
                <a:ea typeface="Open Sauce"/>
                <a:cs typeface="Open Sauce"/>
                <a:sym typeface="Open Sauce"/>
              </a:rPr>
              <a:t>Address - 12 Brahman Rd, Box Hill NSW 2765</a:t>
            </a:r>
          </a:p>
          <a:p>
            <a:pPr algn="ctr">
              <a:lnSpc>
                <a:spcPts val="3080"/>
              </a:lnSpc>
            </a:pPr>
            <a:r>
              <a:rPr lang="en-US" sz="2200">
                <a:solidFill>
                  <a:srgbClr val="FF3131"/>
                </a:solidFill>
                <a:latin typeface="Open Sauce"/>
                <a:ea typeface="Open Sauce"/>
                <a:cs typeface="Open Sauce"/>
                <a:sym typeface="Open Sauce"/>
              </a:rPr>
              <a:t>Call - +61 451139131</a:t>
            </a:r>
          </a:p>
          <a:p>
            <a:pPr algn="ctr">
              <a:lnSpc>
                <a:spcPts val="3080"/>
              </a:lnSpc>
            </a:pPr>
            <a:r>
              <a:rPr lang="en-US" sz="2200">
                <a:solidFill>
                  <a:srgbClr val="FF3131"/>
                </a:solidFill>
                <a:latin typeface="Open Sauce"/>
                <a:ea typeface="Open Sauce"/>
                <a:cs typeface="Open Sauce"/>
                <a:sym typeface="Open Sauce"/>
              </a:rPr>
              <a:t>Visit -  https://www.chauffeurhire.com.au/our-services/cruise-terminal-transfer-in-sydney</a:t>
            </a:r>
          </a:p>
          <a:p>
            <a:pPr algn="ctr">
              <a:lnSpc>
                <a:spcPts val="3080"/>
              </a:lnSpc>
            </a:p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DAGS4smqM6Y</dc:identifier>
  <dcterms:modified xsi:type="dcterms:W3CDTF">2011-08-01T06:04:30Z</dcterms:modified>
  <cp:revision>1</cp:revision>
  <dc:title>Cruise Terminal Transfer Services Sydney</dc:title>
</cp:coreProperties>
</file>