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Open Sauce Bold" charset="1" panose="00000800000000000000"/>
      <p:regular r:id="rId9"/>
    </p:embeddedFont>
    <p:embeddedFont>
      <p:font typeface="Open Sauce" charset="1" panose="00000500000000000000"/>
      <p:regular r:id="rId10"/>
    </p:embeddedFont>
    <p:embeddedFont>
      <p:font typeface="Shrikhand" charset="1" panose="02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.jpeg" Type="http://schemas.openxmlformats.org/officeDocument/2006/relationships/image"/><Relationship Id="rId5" Target="../media/image5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Relationship Id="rId6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718557" y="-699523"/>
            <a:ext cx="3086100" cy="11299900"/>
            <a:chOff x="0" y="0"/>
            <a:chExt cx="812800" cy="2976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F2F2F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17884" y="302569"/>
            <a:ext cx="925116" cy="617515"/>
          </a:xfrm>
          <a:custGeom>
            <a:avLst/>
            <a:gdLst/>
            <a:ahLst/>
            <a:cxnLst/>
            <a:rect r="r" b="b" t="t" l="l"/>
            <a:pathLst>
              <a:path h="617515" w="925116">
                <a:moveTo>
                  <a:pt x="0" y="0"/>
                </a:moveTo>
                <a:lnTo>
                  <a:pt x="925116" y="0"/>
                </a:lnTo>
                <a:lnTo>
                  <a:pt x="925116" y="617516"/>
                </a:lnTo>
                <a:lnTo>
                  <a:pt x="0" y="6175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367543" y="0"/>
            <a:ext cx="16920457" cy="8930214"/>
            <a:chOff x="0" y="0"/>
            <a:chExt cx="3045084" cy="160712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045084" cy="1607123"/>
            </a:xfrm>
            <a:custGeom>
              <a:avLst/>
              <a:gdLst/>
              <a:ahLst/>
              <a:cxnLst/>
              <a:rect r="r" b="b" t="t" l="l"/>
              <a:pathLst>
                <a:path h="1607123" w="3045084">
                  <a:moveTo>
                    <a:pt x="0" y="0"/>
                  </a:moveTo>
                  <a:lnTo>
                    <a:pt x="3045084" y="0"/>
                  </a:lnTo>
                  <a:lnTo>
                    <a:pt x="3045084" y="1607123"/>
                  </a:lnTo>
                  <a:lnTo>
                    <a:pt x="0" y="1607123"/>
                  </a:lnTo>
                  <a:close/>
                </a:path>
              </a:pathLst>
            </a:custGeom>
            <a:blipFill>
              <a:blip r:embed="rId3"/>
              <a:stretch>
                <a:fillRect l="-15972" t="0" r="-15972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579744" y="9182100"/>
            <a:ext cx="1249605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b="true" sz="3999" u="sng">
                <a:solidFill>
                  <a:srgbClr val="2F447C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chauffeurhire.com.au/our-services/corporate-transfer-in-sydney"/>
              </a:rPr>
              <a:t>Corporate Transfer Service Sydney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5400000">
            <a:off x="-1480162" y="7509385"/>
            <a:ext cx="3545503" cy="1940357"/>
          </a:xfrm>
          <a:custGeom>
            <a:avLst/>
            <a:gdLst/>
            <a:ahLst/>
            <a:cxnLst/>
            <a:rect r="r" b="b" t="t" l="l"/>
            <a:pathLst>
              <a:path h="1940357" w="3545503">
                <a:moveTo>
                  <a:pt x="0" y="0"/>
                </a:moveTo>
                <a:lnTo>
                  <a:pt x="3545503" y="0"/>
                </a:lnTo>
                <a:lnTo>
                  <a:pt x="3545503" y="1940358"/>
                </a:lnTo>
                <a:lnTo>
                  <a:pt x="0" y="19403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503480" cy="10287000"/>
            <a:chOff x="0" y="0"/>
            <a:chExt cx="395978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5978" cy="2709333"/>
            </a:xfrm>
            <a:custGeom>
              <a:avLst/>
              <a:gdLst/>
              <a:ahLst/>
              <a:cxnLst/>
              <a:rect r="r" b="b" t="t" l="l"/>
              <a:pathLst>
                <a:path h="2709333" w="395978">
                  <a:moveTo>
                    <a:pt x="0" y="0"/>
                  </a:moveTo>
                  <a:lnTo>
                    <a:pt x="395978" y="0"/>
                  </a:lnTo>
                  <a:lnTo>
                    <a:pt x="395978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B59D67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395978" cy="27283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3682388" y="7249654"/>
            <a:ext cx="4605612" cy="2520526"/>
          </a:xfrm>
          <a:custGeom>
            <a:avLst/>
            <a:gdLst/>
            <a:ahLst/>
            <a:cxnLst/>
            <a:rect r="r" b="b" t="t" l="l"/>
            <a:pathLst>
              <a:path h="2520526" w="4605612">
                <a:moveTo>
                  <a:pt x="0" y="0"/>
                </a:moveTo>
                <a:lnTo>
                  <a:pt x="4605612" y="0"/>
                </a:lnTo>
                <a:lnTo>
                  <a:pt x="4605612" y="2520526"/>
                </a:lnTo>
                <a:lnTo>
                  <a:pt x="0" y="25205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55322" y="283846"/>
            <a:ext cx="801953" cy="535304"/>
          </a:xfrm>
          <a:custGeom>
            <a:avLst/>
            <a:gdLst/>
            <a:ahLst/>
            <a:cxnLst/>
            <a:rect r="r" b="b" t="t" l="l"/>
            <a:pathLst>
              <a:path h="535304" w="801953">
                <a:moveTo>
                  <a:pt x="0" y="0"/>
                </a:moveTo>
                <a:lnTo>
                  <a:pt x="801953" y="0"/>
                </a:lnTo>
                <a:lnTo>
                  <a:pt x="801953" y="535304"/>
                </a:lnTo>
                <a:lnTo>
                  <a:pt x="0" y="5353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03480" y="0"/>
            <a:ext cx="16784520" cy="6851228"/>
          </a:xfrm>
          <a:custGeom>
            <a:avLst/>
            <a:gdLst/>
            <a:ahLst/>
            <a:cxnLst/>
            <a:rect r="r" b="b" t="t" l="l"/>
            <a:pathLst>
              <a:path h="6851228" w="16784520">
                <a:moveTo>
                  <a:pt x="0" y="0"/>
                </a:moveTo>
                <a:lnTo>
                  <a:pt x="16784520" y="0"/>
                </a:lnTo>
                <a:lnTo>
                  <a:pt x="16784520" y="6851228"/>
                </a:lnTo>
                <a:lnTo>
                  <a:pt x="0" y="6851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5994" t="0" r="-36093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711729" y="7452006"/>
            <a:ext cx="10543151" cy="20777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3"/>
              </a:lnSpc>
            </a:pPr>
            <a:r>
              <a:rPr lang="en-US" sz="2444" spc="239">
                <a:solidFill>
                  <a:srgbClr val="2F447C"/>
                </a:solidFill>
                <a:latin typeface="Open Sauce"/>
                <a:ea typeface="Open Sauce"/>
                <a:cs typeface="Open Sauce"/>
                <a:sym typeface="Open Sauce"/>
              </a:rPr>
              <a:t>Chauffeur Hire offers premium corporate transfers in Sydney, ensuring punctual, professional, and luxurious transportation. With experienced chauffeurs and high-end vehicles, they provide seamless, stress-free travel for business executives and corporate clients.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21615" t="0" r="21615" b="0"/>
            <a:stretch>
              <a:fillRect/>
            </a:stretch>
          </p:blipFill>
          <p:spPr>
            <a:xfrm flipH="false" flipV="false">
              <a:off x="0" y="0"/>
              <a:ext cx="24384000" cy="9059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3323" r="0" b="23323"/>
            <a:stretch>
              <a:fillRect/>
            </a:stretch>
          </p:blipFill>
          <p:spPr>
            <a:xfrm flipH="false" flipV="false">
              <a:off x="0" y="9186333"/>
              <a:ext cx="12128500" cy="4529667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0" t="21938" r="0" b="21938"/>
            <a:stretch>
              <a:fillRect/>
            </a:stretch>
          </p:blipFill>
          <p:spPr>
            <a:xfrm flipH="false" flipV="false">
              <a:off x="12255500" y="9186333"/>
              <a:ext cx="12128500" cy="4529667"/>
            </a:xfrm>
            <a:prstGeom prst="rect">
              <a:avLst/>
            </a:prstGeom>
          </p:spPr>
        </p:pic>
      </p:grpSp>
      <p:sp>
        <p:nvSpPr>
          <p:cNvPr name="Freeform 7" id="7"/>
          <p:cNvSpPr/>
          <p:nvPr/>
        </p:nvSpPr>
        <p:spPr>
          <a:xfrm flipH="false" flipV="false" rot="0">
            <a:off x="221177" y="330019"/>
            <a:ext cx="931601" cy="603431"/>
          </a:xfrm>
          <a:custGeom>
            <a:avLst/>
            <a:gdLst/>
            <a:ahLst/>
            <a:cxnLst/>
            <a:rect r="r" b="b" t="t" l="l"/>
            <a:pathLst>
              <a:path h="603431" w="931601">
                <a:moveTo>
                  <a:pt x="0" y="0"/>
                </a:moveTo>
                <a:lnTo>
                  <a:pt x="931601" y="0"/>
                </a:lnTo>
                <a:lnTo>
                  <a:pt x="931601" y="603431"/>
                </a:lnTo>
                <a:lnTo>
                  <a:pt x="0" y="60343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-3051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0" y="3778236"/>
            <a:ext cx="9584868" cy="3039461"/>
            <a:chOff x="0" y="0"/>
            <a:chExt cx="2524410" cy="80051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524410" cy="800516"/>
            </a:xfrm>
            <a:custGeom>
              <a:avLst/>
              <a:gdLst/>
              <a:ahLst/>
              <a:cxnLst/>
              <a:rect r="r" b="b" t="t" l="l"/>
              <a:pathLst>
                <a:path h="800516" w="2524410">
                  <a:moveTo>
                    <a:pt x="0" y="0"/>
                  </a:moveTo>
                  <a:lnTo>
                    <a:pt x="2524410" y="0"/>
                  </a:lnTo>
                  <a:lnTo>
                    <a:pt x="2524410" y="800516"/>
                  </a:lnTo>
                  <a:lnTo>
                    <a:pt x="0" y="800516"/>
                  </a:lnTo>
                  <a:close/>
                </a:path>
              </a:pathLst>
            </a:custGeom>
            <a:solidFill>
              <a:srgbClr val="2F447C">
                <a:alpha val="60784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19050"/>
              <a:ext cx="2524410" cy="81956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48852" y="4041191"/>
            <a:ext cx="8594637" cy="990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30"/>
              </a:lnSpc>
            </a:pPr>
            <a:r>
              <a:rPr lang="en-US" sz="7774" spc="839">
                <a:solidFill>
                  <a:srgbClr val="F2F2F2"/>
                </a:solidFill>
                <a:latin typeface="Shrikhand"/>
                <a:ea typeface="Shrikhand"/>
                <a:cs typeface="Shrikhand"/>
                <a:sym typeface="Shrikhan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2933" y="5048250"/>
            <a:ext cx="9065842" cy="1534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2F2F2"/>
                </a:solidFill>
                <a:latin typeface="Open Sauce"/>
                <a:ea typeface="Open Sauce"/>
                <a:cs typeface="Open Sauce"/>
                <a:sym typeface="Open Sauce"/>
              </a:rPr>
              <a:t>Address - 12 Brahman Rd, Box Hill NSW 2765</a:t>
            </a:r>
          </a:p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2F2F2"/>
                </a:solidFill>
                <a:latin typeface="Open Sauce"/>
                <a:ea typeface="Open Sauce"/>
                <a:cs typeface="Open Sauce"/>
                <a:sym typeface="Open Sauce"/>
              </a:rPr>
              <a:t>Call - +61 451139131</a:t>
            </a:r>
          </a:p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2F2F2"/>
                </a:solidFill>
                <a:latin typeface="Open Sauce"/>
                <a:ea typeface="Open Sauce"/>
                <a:cs typeface="Open Sauce"/>
                <a:sym typeface="Open Sauce"/>
              </a:rPr>
              <a:t>Visit - https://www.chauffeurhire.com.au/our-services/corporate-transfer-in-sydney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DAGS4smqM6Y</dc:identifier>
  <dcterms:modified xsi:type="dcterms:W3CDTF">2011-08-01T06:04:30Z</dcterms:modified>
  <cp:revision>1</cp:revision>
  <dc:title>Corporate Transfer Service Sydney</dc:title>
</cp:coreProperties>
</file>