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  <p:embeddedFont>
      <p:font typeface="Lora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hotel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2230114"/>
            <a:ext cx="18288000" cy="8056886"/>
            <a:chOff x="0" y="0"/>
            <a:chExt cx="2833290" cy="124822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248222"/>
            </a:xfrm>
            <a:custGeom>
              <a:avLst/>
              <a:gdLst/>
              <a:ahLst/>
              <a:cxnLst/>
              <a:rect r="r" b="b" t="t" l="l"/>
              <a:pathLst>
                <a:path h="1248222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48222"/>
                  </a:lnTo>
                  <a:lnTo>
                    <a:pt x="0" y="1248222"/>
                  </a:lnTo>
                  <a:close/>
                </a:path>
              </a:pathLst>
            </a:custGeom>
            <a:blipFill>
              <a:blip r:embed="rId2"/>
              <a:stretch>
                <a:fillRect l="-54442" t="0" r="-5444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03416" y="375839"/>
            <a:ext cx="978069" cy="652861"/>
          </a:xfrm>
          <a:custGeom>
            <a:avLst/>
            <a:gdLst/>
            <a:ahLst/>
            <a:cxnLst/>
            <a:rect r="r" b="b" t="t" l="l"/>
            <a:pathLst>
              <a:path h="652861" w="978069">
                <a:moveTo>
                  <a:pt x="0" y="0"/>
                </a:moveTo>
                <a:lnTo>
                  <a:pt x="978069" y="0"/>
                </a:lnTo>
                <a:lnTo>
                  <a:pt x="978069" y="652861"/>
                </a:lnTo>
                <a:lnTo>
                  <a:pt x="0" y="6528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114102" y="3181"/>
            <a:ext cx="16987991" cy="11042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60"/>
              </a:lnSpc>
            </a:pPr>
            <a:r>
              <a:rPr lang="en-US" sz="6400" u="sng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www.chauffeurhire.com.au/our-services/hotel-transfer-in-sydney"/>
              </a:rPr>
              <a:t>Luxury Hotel Transfers Sydney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088202" y="1219829"/>
            <a:ext cx="7039791" cy="873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</a:rPr>
              <a:t>By Chauffeur Hire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08699" y="8820001"/>
            <a:ext cx="17270602" cy="1109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Chauffeur Hire offers premium hotel transfer services in Sydney, providing luxury vehicles, punctual chauffeurs, and tailored experiences for a smooth, stress-free journey.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8632924"/>
            <a:chOff x="0" y="0"/>
            <a:chExt cx="2833290" cy="133746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833290" cy="1337466"/>
            </a:xfrm>
            <a:custGeom>
              <a:avLst/>
              <a:gdLst/>
              <a:ahLst/>
              <a:cxnLst/>
              <a:rect r="r" b="b" t="t" l="l"/>
              <a:pathLst>
                <a:path h="1337466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337466"/>
                  </a:lnTo>
                  <a:lnTo>
                    <a:pt x="0" y="1337466"/>
                  </a:lnTo>
                  <a:close/>
                </a:path>
              </a:pathLst>
            </a:custGeom>
            <a:blipFill>
              <a:blip r:embed="rId2"/>
              <a:stretch>
                <a:fillRect l="-61909" t="0" r="-61909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633260" y="554317"/>
            <a:ext cx="893237" cy="596235"/>
          </a:xfrm>
          <a:custGeom>
            <a:avLst/>
            <a:gdLst/>
            <a:ahLst/>
            <a:cxnLst/>
            <a:rect r="r" b="b" t="t" l="l"/>
            <a:pathLst>
              <a:path h="596235" w="893237">
                <a:moveTo>
                  <a:pt x="0" y="0"/>
                </a:moveTo>
                <a:lnTo>
                  <a:pt x="893237" y="0"/>
                </a:lnTo>
                <a:lnTo>
                  <a:pt x="893237" y="596236"/>
                </a:lnTo>
                <a:lnTo>
                  <a:pt x="0" y="5962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159127"/>
          </a:xfrm>
          <a:custGeom>
            <a:avLst/>
            <a:gdLst/>
            <a:ahLst/>
            <a:cxnLst/>
            <a:rect r="r" b="b" t="t" l="l"/>
            <a:pathLst>
              <a:path h="8159127" w="18288000">
                <a:moveTo>
                  <a:pt x="0" y="0"/>
                </a:moveTo>
                <a:lnTo>
                  <a:pt x="18288000" y="0"/>
                </a:lnTo>
                <a:lnTo>
                  <a:pt x="18288000" y="8159127"/>
                </a:lnTo>
                <a:lnTo>
                  <a:pt x="0" y="81591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27" t="-29252" r="0" b="-21286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50557" y="623906"/>
            <a:ext cx="984666" cy="657265"/>
          </a:xfrm>
          <a:custGeom>
            <a:avLst/>
            <a:gdLst/>
            <a:ahLst/>
            <a:cxnLst/>
            <a:rect r="r" b="b" t="t" l="l"/>
            <a:pathLst>
              <a:path h="657265" w="984666">
                <a:moveTo>
                  <a:pt x="0" y="0"/>
                </a:moveTo>
                <a:lnTo>
                  <a:pt x="984666" y="0"/>
                </a:lnTo>
                <a:lnTo>
                  <a:pt x="984666" y="657264"/>
                </a:lnTo>
                <a:lnTo>
                  <a:pt x="0" y="65726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8416608"/>
            <a:ext cx="18288000" cy="16167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Address - 12 Brahman Rd, Box Hill NSW 2765</a:t>
            </a:r>
          </a:p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Call - +61 451139131</a:t>
            </a:r>
          </a:p>
          <a:p>
            <a:pPr algn="ctr">
              <a:lnSpc>
                <a:spcPts val="4340"/>
              </a:lnSpc>
            </a:pPr>
            <a:r>
              <a:rPr lang="en-US" sz="3100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Visit -  https://www.chauffeurhire.com.au/our-services/hotel-transfer-in-sydney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2F437A">
                <a:alpha val="100000"/>
              </a:srgbClr>
            </a:gs>
            <a:gs pos="100000">
              <a:srgbClr val="EFEFE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-9151" r="0" b="-9151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730582"/>
            <a:ext cx="893237" cy="596235"/>
          </a:xfrm>
          <a:custGeom>
            <a:avLst/>
            <a:gdLst/>
            <a:ahLst/>
            <a:cxnLst/>
            <a:rect r="r" b="b" t="t" l="l"/>
            <a:pathLst>
              <a:path h="596235" w="893237">
                <a:moveTo>
                  <a:pt x="0" y="0"/>
                </a:moveTo>
                <a:lnTo>
                  <a:pt x="893237" y="0"/>
                </a:lnTo>
                <a:lnTo>
                  <a:pt x="893237" y="596236"/>
                </a:lnTo>
                <a:lnTo>
                  <a:pt x="0" y="5962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9599" y="7200900"/>
            <a:ext cx="8964401" cy="2825136"/>
            <a:chOff x="0" y="0"/>
            <a:chExt cx="2360995" cy="74406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360995" cy="744069"/>
            </a:xfrm>
            <a:custGeom>
              <a:avLst/>
              <a:gdLst/>
              <a:ahLst/>
              <a:cxnLst/>
              <a:rect r="r" b="b" t="t" l="l"/>
              <a:pathLst>
                <a:path h="744069" w="2360995">
                  <a:moveTo>
                    <a:pt x="0" y="0"/>
                  </a:moveTo>
                  <a:lnTo>
                    <a:pt x="2360995" y="0"/>
                  </a:lnTo>
                  <a:lnTo>
                    <a:pt x="2360995" y="744069"/>
                  </a:lnTo>
                  <a:lnTo>
                    <a:pt x="0" y="744069"/>
                  </a:lnTo>
                  <a:close/>
                </a:path>
              </a:pathLst>
            </a:custGeom>
            <a:solidFill>
              <a:srgbClr val="A1A4A1">
                <a:alpha val="73725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360995" cy="78216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80438" y="7019925"/>
            <a:ext cx="6270833" cy="15360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459"/>
              </a:lnSpc>
            </a:pPr>
            <a:r>
              <a:rPr lang="en-US" sz="8899">
                <a:solidFill>
                  <a:srgbClr val="2F437A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80438" y="8622030"/>
            <a:ext cx="9144000" cy="12344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2400">
                <a:solidFill>
                  <a:srgbClr val="2F437A"/>
                </a:solidFill>
                <a:latin typeface="Lora"/>
                <a:ea typeface="Lora"/>
                <a:cs typeface="Lora"/>
                <a:sym typeface="Lora"/>
              </a:rPr>
              <a:t>For more details, visit - https://www.chauffeurhire.com.au/our-services/hotel-transfer-in-sydney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DAGaff0-pSU</dc:identifier>
  <dcterms:modified xsi:type="dcterms:W3CDTF">2011-08-01T06:04:30Z</dcterms:modified>
  <cp:revision>1</cp:revision>
  <dc:title>Luxury Hotel Transfers Sydney</dc:title>
</cp:coreProperties>
</file>