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</p:sldIdLst>
  <p:sldSz cx="18288000" cy="10287000"/>
  <p:notesSz cx="6858000" cy="9144000"/>
  <p:embeddedFontLst>
    <p:embeddedFont>
      <p:font typeface="Lora Bold" charset="1" panose="00000800000000000000"/>
      <p:regular r:id="rId9"/>
    </p:embeddedFont>
    <p:embeddedFont>
      <p:font typeface="Lora Bold Italics" charset="1" panose="00000800000000000000"/>
      <p:regular r:id="rId10"/>
    </p:embeddedFont>
    <p:embeddedFont>
      <p:font typeface="Lora" charset="1" panose="00000500000000000000"/>
      <p:regular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fonts/font9.fntdata" Type="http://schemas.openxmlformats.org/officeDocument/2006/relationships/font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https://www.pojfurniture.com/products/living-room-furniture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jpeg" Type="http://schemas.openxmlformats.org/officeDocument/2006/relationships/image"/><Relationship Id="rId3" Target="../media/image4.jpeg" Type="http://schemas.openxmlformats.org/officeDocument/2006/relationships/image"/><Relationship Id="rId4" Target="../media/image5.jpeg" Type="http://schemas.openxmlformats.org/officeDocument/2006/relationships/image"/><Relationship Id="rId5" Target="../media/image2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jpeg" Type="http://schemas.openxmlformats.org/officeDocument/2006/relationships/image"/><Relationship Id="rId3" Target="../media/image7.jpeg" Type="http://schemas.openxmlformats.org/officeDocument/2006/relationships/image"/><Relationship Id="rId4" Target="../media/image2.png" Type="http://schemas.openxmlformats.org/officeDocument/2006/relationships/image"/><Relationship Id="rId5" Target="../media/image8.jpeg" Type="http://schemas.openxmlformats.org/officeDocument/2006/relationships/image"/><Relationship Id="rId6" Target="../media/image9.jpeg" Type="http://schemas.openxmlformats.org/officeDocument/2006/relationships/image"/><Relationship Id="rId7" Target="../media/image10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4832642" y="6064800"/>
            <a:ext cx="10135101" cy="1423116"/>
            <a:chOff x="0" y="0"/>
            <a:chExt cx="2669327" cy="37481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669327" cy="374813"/>
            </a:xfrm>
            <a:custGeom>
              <a:avLst/>
              <a:gdLst/>
              <a:ahLst/>
              <a:cxnLst/>
              <a:rect r="r" b="b" t="t" l="l"/>
              <a:pathLst>
                <a:path h="374813" w="2669327">
                  <a:moveTo>
                    <a:pt x="0" y="0"/>
                  </a:moveTo>
                  <a:lnTo>
                    <a:pt x="2669327" y="0"/>
                  </a:lnTo>
                  <a:lnTo>
                    <a:pt x="2669327" y="374813"/>
                  </a:lnTo>
                  <a:lnTo>
                    <a:pt x="0" y="374813"/>
                  </a:lnTo>
                  <a:close/>
                </a:path>
              </a:pathLst>
            </a:custGeom>
            <a:solidFill>
              <a:srgbClr val="FFFFFF">
                <a:alpha val="89804"/>
              </a:srgbClr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2669327" cy="41291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0" y="0"/>
            <a:ext cx="18288000" cy="9060205"/>
            <a:chOff x="0" y="0"/>
            <a:chExt cx="2833290" cy="1403663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2833290" cy="1403663"/>
            </a:xfrm>
            <a:custGeom>
              <a:avLst/>
              <a:gdLst/>
              <a:ahLst/>
              <a:cxnLst/>
              <a:rect r="r" b="b" t="t" l="l"/>
              <a:pathLst>
                <a:path h="1403663" w="2833290">
                  <a:moveTo>
                    <a:pt x="0" y="0"/>
                  </a:moveTo>
                  <a:lnTo>
                    <a:pt x="2833290" y="0"/>
                  </a:lnTo>
                  <a:lnTo>
                    <a:pt x="2833290" y="1403663"/>
                  </a:lnTo>
                  <a:lnTo>
                    <a:pt x="0" y="1403663"/>
                  </a:lnTo>
                  <a:close/>
                </a:path>
              </a:pathLst>
            </a:custGeom>
            <a:blipFill>
              <a:blip r:embed="rId2"/>
              <a:stretch>
                <a:fillRect l="-19358" t="0" r="-19358" b="0"/>
              </a:stretch>
            </a:blipFill>
          </p:spPr>
        </p:sp>
      </p:grpSp>
      <p:sp>
        <p:nvSpPr>
          <p:cNvPr name="Freeform 7" id="7"/>
          <p:cNvSpPr/>
          <p:nvPr/>
        </p:nvSpPr>
        <p:spPr>
          <a:xfrm flipH="false" flipV="false" rot="0">
            <a:off x="943140" y="134946"/>
            <a:ext cx="895086" cy="513266"/>
          </a:xfrm>
          <a:custGeom>
            <a:avLst/>
            <a:gdLst/>
            <a:ahLst/>
            <a:cxnLst/>
            <a:rect r="r" b="b" t="t" l="l"/>
            <a:pathLst>
              <a:path h="513266" w="895086">
                <a:moveTo>
                  <a:pt x="0" y="0"/>
                </a:moveTo>
                <a:lnTo>
                  <a:pt x="895086" y="0"/>
                </a:lnTo>
                <a:lnTo>
                  <a:pt x="895086" y="513266"/>
                </a:lnTo>
                <a:lnTo>
                  <a:pt x="0" y="51326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3278284" y="4448864"/>
            <a:ext cx="13809040" cy="85390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09"/>
              </a:lnSpc>
              <a:spcBef>
                <a:spcPct val="0"/>
              </a:spcBef>
            </a:pPr>
          </a:p>
        </p:txBody>
      </p:sp>
      <p:sp>
        <p:nvSpPr>
          <p:cNvPr name="TextBox 9" id="9"/>
          <p:cNvSpPr txBox="true"/>
          <p:nvPr/>
        </p:nvSpPr>
        <p:spPr>
          <a:xfrm rot="0">
            <a:off x="2239480" y="9048750"/>
            <a:ext cx="13809040" cy="8540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00"/>
              </a:lnSpc>
            </a:pPr>
            <a:r>
              <a:rPr lang="en-US" b="true" sz="5000" u="sng">
                <a:solidFill>
                  <a:srgbClr val="FE0302"/>
                </a:solidFill>
                <a:latin typeface="Lora Bold"/>
                <a:ea typeface="Lora Bold"/>
                <a:cs typeface="Lora Bold"/>
                <a:sym typeface="Lora Bold"/>
                <a:hlinkClick r:id="rId4" tooltip="https://www.pojfurniture.com/products/living-room-furniture"/>
              </a:rPr>
              <a:t>Buy Living Room Furniture Online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8427403"/>
            <a:chOff x="0" y="0"/>
            <a:chExt cx="24384000" cy="11236537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/>
            <a:srcRect l="11095" t="0" r="11095" b="0"/>
            <a:stretch>
              <a:fillRect/>
            </a:stretch>
          </p:blipFill>
          <p:spPr>
            <a:xfrm flipH="false" flipV="false">
              <a:off x="0" y="0"/>
              <a:ext cx="12128500" cy="5554768"/>
            </a:xfrm>
            <a:prstGeom prst="rect">
              <a:avLst/>
            </a:prstGeom>
          </p:spPr>
        </p:pic>
        <p:pic>
          <p:nvPicPr>
            <p:cNvPr name="Picture 4" id="4"/>
            <p:cNvPicPr>
              <a:picLocks noChangeAspect="true"/>
            </p:cNvPicPr>
            <p:nvPr/>
          </p:nvPicPr>
          <p:blipFill>
            <a:blip r:embed="rId3"/>
            <a:srcRect l="0" t="12466" r="0" b="12466"/>
            <a:stretch>
              <a:fillRect/>
            </a:stretch>
          </p:blipFill>
          <p:spPr>
            <a:xfrm flipH="false" flipV="false">
              <a:off x="12255500" y="0"/>
              <a:ext cx="12128500" cy="5554768"/>
            </a:xfrm>
            <a:prstGeom prst="rect">
              <a:avLst/>
            </a:prstGeom>
          </p:spPr>
        </p:pic>
        <p:pic>
          <p:nvPicPr>
            <p:cNvPr name="Picture 5" id="5"/>
            <p:cNvPicPr>
              <a:picLocks noChangeAspect="true"/>
            </p:cNvPicPr>
            <p:nvPr/>
          </p:nvPicPr>
          <p:blipFill>
            <a:blip r:embed="rId4"/>
            <a:srcRect l="0" t="31331" r="0" b="31331"/>
            <a:stretch>
              <a:fillRect/>
            </a:stretch>
          </p:blipFill>
          <p:spPr>
            <a:xfrm flipH="false" flipV="false">
              <a:off x="0" y="5681768"/>
              <a:ext cx="24384000" cy="5554768"/>
            </a:xfrm>
            <a:prstGeom prst="rect">
              <a:avLst/>
            </a:prstGeom>
          </p:spPr>
        </p:pic>
      </p:grpSp>
      <p:sp>
        <p:nvSpPr>
          <p:cNvPr name="Freeform 6" id="6"/>
          <p:cNvSpPr/>
          <p:nvPr/>
        </p:nvSpPr>
        <p:spPr>
          <a:xfrm flipH="false" flipV="false" rot="0">
            <a:off x="485775" y="656884"/>
            <a:ext cx="1039045" cy="595816"/>
          </a:xfrm>
          <a:custGeom>
            <a:avLst/>
            <a:gdLst/>
            <a:ahLst/>
            <a:cxnLst/>
            <a:rect r="r" b="b" t="t" l="l"/>
            <a:pathLst>
              <a:path h="595816" w="1039045">
                <a:moveTo>
                  <a:pt x="0" y="0"/>
                </a:moveTo>
                <a:lnTo>
                  <a:pt x="1039045" y="0"/>
                </a:lnTo>
                <a:lnTo>
                  <a:pt x="1039045" y="595816"/>
                </a:lnTo>
                <a:lnTo>
                  <a:pt x="0" y="59581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618915" y="8533130"/>
            <a:ext cx="17050171" cy="15265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60"/>
              </a:lnSpc>
            </a:pPr>
            <a:r>
              <a:rPr lang="en-US" b="true" sz="2900" i="true">
                <a:solidFill>
                  <a:srgbClr val="FE0302"/>
                </a:solidFill>
                <a:latin typeface="Lora Bold Italics"/>
                <a:ea typeface="Lora Bold Italics"/>
                <a:cs typeface="Lora Bold Italics"/>
                <a:sym typeface="Lora Bold Italics"/>
              </a:rPr>
              <a:t>POJ Furniture showcases premium home and office furniture, offering stylish and functional designs. As a leading wooden furniture store, it provides quality solutions for diverse customer needs.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465409" y="569044"/>
            <a:ext cx="5348823" cy="4016284"/>
            <a:chOff x="0" y="0"/>
            <a:chExt cx="7131764" cy="5355045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/>
            <a:srcRect l="9372" t="0" r="9372" b="0"/>
            <a:stretch>
              <a:fillRect/>
            </a:stretch>
          </p:blipFill>
          <p:spPr>
            <a:xfrm flipH="false" flipV="false">
              <a:off x="0" y="0"/>
              <a:ext cx="7131764" cy="5355045"/>
            </a:xfrm>
            <a:prstGeom prst="rect">
              <a:avLst/>
            </a:prstGeom>
          </p:spPr>
        </p:pic>
      </p:grpSp>
      <p:grpSp>
        <p:nvGrpSpPr>
          <p:cNvPr name="Group 4" id="4"/>
          <p:cNvGrpSpPr/>
          <p:nvPr/>
        </p:nvGrpSpPr>
        <p:grpSpPr>
          <a:xfrm rot="0">
            <a:off x="6092914" y="569044"/>
            <a:ext cx="5801978" cy="4016284"/>
            <a:chOff x="0" y="0"/>
            <a:chExt cx="7735971" cy="5355045"/>
          </a:xfrm>
        </p:grpSpPr>
        <p:pic>
          <p:nvPicPr>
            <p:cNvPr name="Picture 5" id="5"/>
            <p:cNvPicPr>
              <a:picLocks noChangeAspect="true"/>
            </p:cNvPicPr>
            <p:nvPr/>
          </p:nvPicPr>
          <p:blipFill>
            <a:blip r:embed="rId3"/>
            <a:srcRect l="5930" t="0" r="5930" b="0"/>
            <a:stretch>
              <a:fillRect/>
            </a:stretch>
          </p:blipFill>
          <p:spPr>
            <a:xfrm flipH="false" flipV="false">
              <a:off x="0" y="0"/>
              <a:ext cx="7735971" cy="5355045"/>
            </a:xfrm>
            <a:prstGeom prst="rect">
              <a:avLst/>
            </a:prstGeom>
          </p:spPr>
        </p:pic>
      </p:grpSp>
      <p:sp>
        <p:nvSpPr>
          <p:cNvPr name="Freeform 6" id="6"/>
          <p:cNvSpPr/>
          <p:nvPr/>
        </p:nvSpPr>
        <p:spPr>
          <a:xfrm flipH="false" flipV="false" rot="0">
            <a:off x="1316272" y="64397"/>
            <a:ext cx="844571" cy="484299"/>
          </a:xfrm>
          <a:custGeom>
            <a:avLst/>
            <a:gdLst/>
            <a:ahLst/>
            <a:cxnLst/>
            <a:rect r="r" b="b" t="t" l="l"/>
            <a:pathLst>
              <a:path h="484299" w="844571">
                <a:moveTo>
                  <a:pt x="0" y="0"/>
                </a:moveTo>
                <a:lnTo>
                  <a:pt x="844571" y="0"/>
                </a:lnTo>
                <a:lnTo>
                  <a:pt x="844571" y="484299"/>
                </a:lnTo>
                <a:lnTo>
                  <a:pt x="0" y="48429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465409" y="4936926"/>
            <a:ext cx="8313640" cy="4103804"/>
          </a:xfrm>
          <a:custGeom>
            <a:avLst/>
            <a:gdLst/>
            <a:ahLst/>
            <a:cxnLst/>
            <a:rect r="r" b="b" t="t" l="l"/>
            <a:pathLst>
              <a:path h="4103804" w="8313640">
                <a:moveTo>
                  <a:pt x="0" y="0"/>
                </a:moveTo>
                <a:lnTo>
                  <a:pt x="8313641" y="0"/>
                </a:lnTo>
                <a:lnTo>
                  <a:pt x="8313641" y="4103804"/>
                </a:lnTo>
                <a:lnTo>
                  <a:pt x="0" y="410380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-11800" r="0" b="-1180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2171117" y="569044"/>
            <a:ext cx="5811962" cy="4016284"/>
          </a:xfrm>
          <a:custGeom>
            <a:avLst/>
            <a:gdLst/>
            <a:ahLst/>
            <a:cxnLst/>
            <a:rect r="r" b="b" t="t" l="l"/>
            <a:pathLst>
              <a:path h="4016284" w="5811962">
                <a:moveTo>
                  <a:pt x="0" y="0"/>
                </a:moveTo>
                <a:lnTo>
                  <a:pt x="5811963" y="0"/>
                </a:lnTo>
                <a:lnTo>
                  <a:pt x="5811963" y="4016284"/>
                </a:lnTo>
                <a:lnTo>
                  <a:pt x="0" y="401628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6631" t="0" r="-6631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9339384" y="4936926"/>
            <a:ext cx="8144074" cy="4103804"/>
          </a:xfrm>
          <a:custGeom>
            <a:avLst/>
            <a:gdLst/>
            <a:ahLst/>
            <a:cxnLst/>
            <a:rect r="r" b="b" t="t" l="l"/>
            <a:pathLst>
              <a:path h="4103804" w="8144074">
                <a:moveTo>
                  <a:pt x="0" y="0"/>
                </a:moveTo>
                <a:lnTo>
                  <a:pt x="8144074" y="0"/>
                </a:lnTo>
                <a:lnTo>
                  <a:pt x="8144074" y="4103804"/>
                </a:lnTo>
                <a:lnTo>
                  <a:pt x="0" y="410380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-10437" r="0" b="-10437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2723154" y="9336005"/>
            <a:ext cx="14536146" cy="514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FE0302"/>
                </a:solidFill>
                <a:latin typeface="Lora"/>
                <a:ea typeface="Lora"/>
                <a:cs typeface="Lora"/>
                <a:sym typeface="Lora"/>
              </a:rPr>
              <a:t>Visit - https://www.pojfurniture.com/products/living-room-furniture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DAGRBeer4DE</dc:identifier>
  <dcterms:modified xsi:type="dcterms:W3CDTF">2011-08-01T06:04:30Z</dcterms:modified>
  <cp:revision>1</cp:revision>
  <dc:title>Buy Living Room Furniture Online</dc:title>
</cp:coreProperties>
</file>