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Alice Bold" charset="1" panose="00000500000000000000"/>
      <p:regular r:id="rId10"/>
    </p:embeddedFont>
    <p:embeddedFont>
      <p:font typeface="Alice" charset="1" panose="00000500000000000000"/>
      <p:regular r:id="rId11"/>
    </p:embeddedFont>
    <p:embeddedFont>
      <p:font typeface="Lora" charset="1" panose="0000050000000000000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https://www.chauffeurhire.com.au/our-services/corporate-transfer-in-sydney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2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2F437A">
                <a:alpha val="100000"/>
              </a:srgbClr>
            </a:gs>
            <a:gs pos="100000">
              <a:srgbClr val="EFEFEF">
                <a:alpha val="100000"/>
              </a:srgbClr>
            </a:gs>
          </a:gsLst>
          <a:path path="circle">
            <a:fillToRect l="50000" r="50000" t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2230114"/>
            <a:ext cx="18288000" cy="8056886"/>
            <a:chOff x="0" y="0"/>
            <a:chExt cx="2833290" cy="124822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1248222"/>
            </a:xfrm>
            <a:custGeom>
              <a:avLst/>
              <a:gdLst/>
              <a:ahLst/>
              <a:cxnLst/>
              <a:rect r="r" b="b" t="t" l="l"/>
              <a:pathLst>
                <a:path h="1248222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248222"/>
                  </a:lnTo>
                  <a:lnTo>
                    <a:pt x="0" y="1248222"/>
                  </a:lnTo>
                  <a:close/>
                </a:path>
              </a:pathLst>
            </a:custGeom>
            <a:blipFill>
              <a:blip r:embed="rId2"/>
              <a:stretch>
                <a:fillRect l="0" t="-25524" r="0" b="-25524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403416" y="375839"/>
            <a:ext cx="978069" cy="652861"/>
          </a:xfrm>
          <a:custGeom>
            <a:avLst/>
            <a:gdLst/>
            <a:ahLst/>
            <a:cxnLst/>
            <a:rect r="r" b="b" t="t" l="l"/>
            <a:pathLst>
              <a:path h="652861" w="978069">
                <a:moveTo>
                  <a:pt x="0" y="0"/>
                </a:moveTo>
                <a:lnTo>
                  <a:pt x="978069" y="0"/>
                </a:lnTo>
                <a:lnTo>
                  <a:pt x="978069" y="652861"/>
                </a:lnTo>
                <a:lnTo>
                  <a:pt x="0" y="65286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114102" y="3181"/>
            <a:ext cx="16987991" cy="11042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60"/>
              </a:lnSpc>
            </a:pPr>
            <a:r>
              <a:rPr lang="en-US" sz="6400" u="sng">
                <a:solidFill>
                  <a:srgbClr val="2F437A"/>
                </a:solidFill>
                <a:latin typeface="Alice Bold"/>
                <a:ea typeface="Alice Bold"/>
                <a:cs typeface="Alice Bold"/>
                <a:sym typeface="Alice Bold"/>
                <a:hlinkClick r:id="rId4" tooltip="https://www.chauffeurhire.com.au/our-services/corporate-transfer-in-sydney"/>
              </a:rPr>
              <a:t>Corporate Car Hire Sydney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6088202" y="1219829"/>
            <a:ext cx="7039791" cy="873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2F437A"/>
                </a:solidFill>
                <a:latin typeface="Alice Bold"/>
                <a:ea typeface="Alice Bold"/>
                <a:cs typeface="Alice Bold"/>
                <a:sym typeface="Alice Bold"/>
              </a:rPr>
              <a:t>By Chauffeur Hire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2F437A">
                <a:alpha val="100000"/>
              </a:srgbClr>
            </a:gs>
            <a:gs pos="100000">
              <a:srgbClr val="EFEFEF">
                <a:alpha val="100000"/>
              </a:srgbClr>
            </a:gs>
          </a:gsLst>
          <a:path path="circle">
            <a:fillToRect l="50000" r="50000" t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772694"/>
            <a:chOff x="0" y="0"/>
            <a:chExt cx="2833290" cy="135912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1359120"/>
            </a:xfrm>
            <a:custGeom>
              <a:avLst/>
              <a:gdLst/>
              <a:ahLst/>
              <a:cxnLst/>
              <a:rect r="r" b="b" t="t" l="l"/>
              <a:pathLst>
                <a:path h="1359120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359120"/>
                  </a:lnTo>
                  <a:lnTo>
                    <a:pt x="0" y="1359120"/>
                  </a:lnTo>
                  <a:close/>
                </a:path>
              </a:pathLst>
            </a:custGeom>
            <a:blipFill>
              <a:blip r:embed="rId2"/>
              <a:stretch>
                <a:fillRect l="-63721" t="0" r="-63721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633260" y="554317"/>
            <a:ext cx="893237" cy="596235"/>
          </a:xfrm>
          <a:custGeom>
            <a:avLst/>
            <a:gdLst/>
            <a:ahLst/>
            <a:cxnLst/>
            <a:rect r="r" b="b" t="t" l="l"/>
            <a:pathLst>
              <a:path h="596235" w="893237">
                <a:moveTo>
                  <a:pt x="0" y="0"/>
                </a:moveTo>
                <a:lnTo>
                  <a:pt x="893237" y="0"/>
                </a:lnTo>
                <a:lnTo>
                  <a:pt x="893237" y="596236"/>
                </a:lnTo>
                <a:lnTo>
                  <a:pt x="0" y="5962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0" y="8670290"/>
            <a:ext cx="18288000" cy="11093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2F437A"/>
                </a:solidFill>
                <a:latin typeface="Alice"/>
                <a:ea typeface="Alice"/>
                <a:cs typeface="Alice"/>
                <a:sym typeface="Alice"/>
              </a:rPr>
              <a:t>​Chauffeur Hire offers premium corporate transfer services in Sydney, ensuring a seamless and professional travel experience for business professionals.​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2F437A">
                <a:alpha val="100000"/>
              </a:srgbClr>
            </a:gs>
            <a:gs pos="100000">
              <a:srgbClr val="EFEFEF">
                <a:alpha val="100000"/>
              </a:srgbClr>
            </a:gs>
          </a:gsLst>
          <a:path path="circle">
            <a:fillToRect l="50000" r="50000" t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8159127"/>
          </a:xfrm>
          <a:custGeom>
            <a:avLst/>
            <a:gdLst/>
            <a:ahLst/>
            <a:cxnLst/>
            <a:rect r="r" b="b" t="t" l="l"/>
            <a:pathLst>
              <a:path h="8159127" w="18288000">
                <a:moveTo>
                  <a:pt x="0" y="0"/>
                </a:moveTo>
                <a:lnTo>
                  <a:pt x="18288000" y="0"/>
                </a:lnTo>
                <a:lnTo>
                  <a:pt x="18288000" y="8159127"/>
                </a:lnTo>
                <a:lnTo>
                  <a:pt x="0" y="815912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927" t="-29252" r="0" b="-21286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50557" y="623906"/>
            <a:ext cx="984666" cy="657265"/>
          </a:xfrm>
          <a:custGeom>
            <a:avLst/>
            <a:gdLst/>
            <a:ahLst/>
            <a:cxnLst/>
            <a:rect r="r" b="b" t="t" l="l"/>
            <a:pathLst>
              <a:path h="657265" w="984666">
                <a:moveTo>
                  <a:pt x="0" y="0"/>
                </a:moveTo>
                <a:lnTo>
                  <a:pt x="984666" y="0"/>
                </a:lnTo>
                <a:lnTo>
                  <a:pt x="984666" y="657264"/>
                </a:lnTo>
                <a:lnTo>
                  <a:pt x="0" y="65726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0" y="8416608"/>
            <a:ext cx="18288000" cy="16167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Address - 12 Brahman Rd, Box Hill NSW 2765</a:t>
            </a:r>
          </a:p>
          <a:p>
            <a:pPr algn="ctr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Call - +61 451139131</a:t>
            </a:r>
          </a:p>
          <a:p>
            <a:pPr algn="ctr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Visit -  https://www.chauffeurhire.com.au/our-services/corporate-transfer-in-sydney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2F437A">
                <a:alpha val="100000"/>
              </a:srgbClr>
            </a:gs>
            <a:gs pos="100000">
              <a:srgbClr val="EFEFEF">
                <a:alpha val="100000"/>
              </a:srgbClr>
            </a:gs>
          </a:gsLst>
          <a:path path="circle">
            <a:fillToRect l="50000" r="50000" t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833290" cy="15937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1593725"/>
            </a:xfrm>
            <a:custGeom>
              <a:avLst/>
              <a:gdLst/>
              <a:ahLst/>
              <a:cxnLst/>
              <a:rect r="r" b="b" t="t" l="l"/>
              <a:pathLst>
                <a:path h="1593725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2">
                <a:alphaModFix amt="86000"/>
              </a:blip>
              <a:stretch>
                <a:fillRect l="0" t="-9151" r="0" b="-9151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28700" y="730582"/>
            <a:ext cx="893237" cy="596235"/>
          </a:xfrm>
          <a:custGeom>
            <a:avLst/>
            <a:gdLst/>
            <a:ahLst/>
            <a:cxnLst/>
            <a:rect r="r" b="b" t="t" l="l"/>
            <a:pathLst>
              <a:path h="596235" w="893237">
                <a:moveTo>
                  <a:pt x="0" y="0"/>
                </a:moveTo>
                <a:lnTo>
                  <a:pt x="893237" y="0"/>
                </a:lnTo>
                <a:lnTo>
                  <a:pt x="893237" y="596236"/>
                </a:lnTo>
                <a:lnTo>
                  <a:pt x="0" y="5962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79599" y="7200900"/>
            <a:ext cx="9411665" cy="2825136"/>
            <a:chOff x="0" y="0"/>
            <a:chExt cx="2478792" cy="744069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478792" cy="744069"/>
            </a:xfrm>
            <a:custGeom>
              <a:avLst/>
              <a:gdLst/>
              <a:ahLst/>
              <a:cxnLst/>
              <a:rect r="r" b="b" t="t" l="l"/>
              <a:pathLst>
                <a:path h="744069" w="2478792">
                  <a:moveTo>
                    <a:pt x="0" y="0"/>
                  </a:moveTo>
                  <a:lnTo>
                    <a:pt x="2478792" y="0"/>
                  </a:lnTo>
                  <a:lnTo>
                    <a:pt x="2478792" y="744069"/>
                  </a:lnTo>
                  <a:lnTo>
                    <a:pt x="0" y="744069"/>
                  </a:lnTo>
                  <a:close/>
                </a:path>
              </a:pathLst>
            </a:custGeom>
            <a:solidFill>
              <a:srgbClr val="A1A4A1">
                <a:alpha val="73725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478792" cy="78216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480438" y="7019925"/>
            <a:ext cx="6270833" cy="15360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2459"/>
              </a:lnSpc>
            </a:pPr>
            <a:r>
              <a:rPr lang="en-US" sz="8899">
                <a:solidFill>
                  <a:srgbClr val="2F437A"/>
                </a:solidFill>
                <a:latin typeface="Alice Bold"/>
                <a:ea typeface="Alice Bold"/>
                <a:cs typeface="Alice Bold"/>
                <a:sym typeface="Alice Bold"/>
              </a:rPr>
              <a:t>Thank You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13431" y="8575368"/>
            <a:ext cx="9144000" cy="12344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60"/>
              </a:lnSpc>
            </a:pPr>
            <a:r>
              <a:rPr lang="en-US" sz="2400">
                <a:solidFill>
                  <a:srgbClr val="2F437A"/>
                </a:solidFill>
                <a:latin typeface="Lora"/>
                <a:ea typeface="Lora"/>
                <a:cs typeface="Lora"/>
                <a:sym typeface="Lora"/>
              </a:rPr>
              <a:t>For more details, visit - https://www.chauffeurhire.com.au/our-services/corporate-transfer-in-sydney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DAGaff0-pSU</dc:identifier>
  <dcterms:modified xsi:type="dcterms:W3CDTF">2011-08-01T06:04:30Z</dcterms:modified>
  <cp:revision>1</cp:revision>
  <dc:title>Corporate Car Hire Sydney</dc:title>
</cp:coreProperties>
</file>