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nantason" charset="1" panose="00000000000000000000"/>
      <p:regular r:id="rId11"/>
    </p:embeddedFont>
    <p:embeddedFont>
      <p:font typeface="Anantason Bold" charset="1" panose="00000000000000000000"/>
      <p:regular r:id="rId12"/>
    </p:embeddedFont>
    <p:embeddedFont>
      <p:font typeface="Bebas Neue Cyrillic" charset="1" panose="020005060000000200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Relationship Id="rId5" Target="https://www.chauffeurhire.com.au/our-services/corporate-transfer-in-sydney" TargetMode="External" Type="http://schemas.openxmlformats.org/officeDocument/2006/relationships/hyperlink"/><Relationship Id="rId6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chauffeurhire.com.au/our-services/corporate-transfer-in-sydney" TargetMode="External" Type="http://schemas.openxmlformats.org/officeDocument/2006/relationships/hyperlink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221" t="0" r="-17221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3948474"/>
            <a:ext cx="9762999" cy="3699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Travel in comfort and style with professional </a:t>
            </a:r>
            <a:r>
              <a:rPr lang="en-US" b="true" sz="2106" u="sng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corporate-transfer-in-sydney"/>
              </a:rPr>
              <a:t>Airport Chauffeur Services Sydney </a:t>
            </a: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by </a:t>
            </a: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Chauffeur Hire. We provide premium airport transportation for business travelers, tourists, families, and corporate clients across Sydney.</a:t>
            </a: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Key Highlights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Luxury and clean chauffeur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Professional and experienced drivers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On-time airport pickup and drop-off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Comfortable and stress-free travel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Available for corporate and personal trips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562988"/>
            <a:ext cx="8882595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  <a:hlinkClick r:id="rId5" tooltip="https://www.chauffeurhire.com.au/our-services/corporate-transfer-in-sydney"/>
              </a:rPr>
              <a:t>Ai</a:t>
            </a:r>
            <a:r>
              <a:rPr lang="en-US" b="true" sz="3524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  <a:hlinkClick r:id="rId6" tooltip="https://www.chauffeurhire.com.au/our-services/corporate-transfer-in-sydney"/>
              </a:rPr>
              <a:t>rport Chauffeur Services Sydney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790812"/>
            <a:ext cx="8882595" cy="339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35"/>
              </a:lnSpc>
            </a:pPr>
            <a:r>
              <a:rPr lang="en-US" sz="2025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https://www.chauffeurhire.com.au/our-services/corporate-transfer-in-sydney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12275" y="1263602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32447" y="5846141"/>
            <a:ext cx="9843885" cy="379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Our </a:t>
            </a:r>
            <a:r>
              <a:rPr lang="en-US" sz="2163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  <a:hlinkClick r:id="rId4" tooltip="https://www.chauffeurhire.com.au/our-services/corporate-transfer-in-sydney"/>
              </a:rPr>
              <a:t>Airport Chauffeur Services Sydney</a:t>
            </a: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are designed to make your journey smooth and relaxing. We monitor flight schedules and ensure timely arrivals for every client.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Why Choose Chauffeur Hire?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Flight tracking for timely pickup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Meet and greet service at the airport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Assistance with luggage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Safe and private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24/7 customer support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762447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</a:t>
            </a:r>
            <a:r>
              <a:rPr lang="en-US" b="true" sz="3524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eliable Airport Transfers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31954" t="0" r="-91713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4174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With </a:t>
            </a: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Chauffeur Hire, passengers enjoy premium travel experiences in luxury vehicles. Whether you are traveling for business or holidays, our chauffeurs deliver first-class service every time.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Our Services Include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Corporate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Hotel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VIP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Family and group travel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889293"/>
            <a:ext cx="8348490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Luxury T</a:t>
            </a: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ravel Experience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52442" y="2261216"/>
            <a:ext cx="6262578" cy="5609542"/>
            <a:chOff x="0" y="0"/>
            <a:chExt cx="4878756" cy="43700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2"/>
              <a:stretch>
                <a:fillRect l="-17179" t="0" r="-1717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50959" y="4096685"/>
            <a:ext cx="8355330" cy="379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Choose Chauffeur Hire for reliable, stylish, and professional airport transportation in Sydney. We focus on comfort, punctuality, and customer satisfaction.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Benefits of Our Chauffeur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Luxury vehicles for every journey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Experienced and courteous chauffeurs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Easy booking p</a:t>
            </a: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rocess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Affordable premium service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Comfortable travel across Sydney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50959" y="2631476"/>
            <a:ext cx="8179233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</a:t>
            </a: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ok Your Airport Chauffeur Today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45229" y="3034135"/>
            <a:ext cx="11718496" cy="1302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78"/>
              </a:lnSpc>
            </a:pPr>
            <a:r>
              <a:rPr lang="en-US" sz="7627">
                <a:solidFill>
                  <a:srgbClr val="0F1111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BOOK YOUR SYDNEY CHAUFFEURS TODAY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372083" y="4722125"/>
            <a:ext cx="13064786" cy="1057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Experience premium travel with Sydney Chauffeurs. We are ready to serve you 24/7 with reliable and luxurious transport solutions.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293749" y="7791041"/>
            <a:ext cx="10407453" cy="1153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  <a:hlinkClick r:id="rId2" tooltip="https://www.chauffeurhire.com.au/our-services/corporate-transfer-in-sydney"/>
              </a:rPr>
              <a:t>https://www.chauffeurhire.com.au/our-services/corporate-transfer-in-sydney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34754" y="287233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0F1111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Airport Chauffeur Services Sydney</dc:title>
</cp:coreProperties>
</file>