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Anantason" charset="1" panose="00000000000000000000"/>
      <p:regular r:id="rId11"/>
    </p:embeddedFont>
    <p:embeddedFont>
      <p:font typeface="Anantason Bold" charset="1" panose="00000000000000000000"/>
      <p:regular r:id="rId12"/>
    </p:embeddedFont>
    <p:embeddedFont>
      <p:font typeface="Bebas Neue Cyrillic" charset="1" panose="02000506000000020004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Relationship Id="rId4" Target="https://www.chauffeurhire.com.au" TargetMode="External" Type="http://schemas.openxmlformats.org/officeDocument/2006/relationships/hyperlink"/><Relationship Id="rId5" Target="https://www.chauffeurhire.com.au/our-services/corporate-transfer-in-sydney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jpeg" Type="http://schemas.openxmlformats.org/officeDocument/2006/relationships/image"/><Relationship Id="rId4" Target="https://www.chauffeurhire.com.au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1.png" Type="http://schemas.openxmlformats.org/officeDocument/2006/relationships/image"/><Relationship Id="rId4" Target="https://www.chauffeurhire.com.au/?utm_source=chatgpt.com" TargetMode="External" Type="http://schemas.openxmlformats.org/officeDocument/2006/relationships/hyperlink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C386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673777" y="2903988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17291" t="0" r="-17291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705697" y="3948474"/>
            <a:ext cx="9762999" cy="36993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9"/>
              </a:lnSpc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Experience premium travel with professional </a:t>
            </a:r>
            <a:r>
              <a:rPr lang="en-US" b="true" sz="2106" u="sng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  <a:hlinkClick r:id="rId4" tooltip="https://www.chauffeurhire.com.au"/>
              </a:rPr>
              <a:t>Sydney Chauffeurs </a:t>
            </a: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by </a:t>
            </a: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Chauffeur Hire. We provide luxury transportation services for airport transfers, business travel, events, and private journeys across Sydney.</a:t>
            </a:r>
          </a:p>
          <a:p>
            <a:pPr algn="l">
              <a:lnSpc>
                <a:spcPts val="2949"/>
              </a:lnSpc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Our Premium Services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Luxury chauffeur-driven vehicles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Airport pickup and drop-off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Corporate travel solutions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Wedding and event transfers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Comfortable private transportation</a:t>
            </a:r>
          </a:p>
          <a:p>
            <a:pPr algn="l">
              <a:lnSpc>
                <a:spcPts val="294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705697" y="2562988"/>
            <a:ext cx="8882595" cy="605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4"/>
              </a:lnSpc>
            </a:pPr>
            <a:r>
              <a:rPr lang="en-US" b="true" sz="3524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  <a:hlinkClick r:id="rId5" tooltip="https://www.chauffeurhire.com.au/our-services/corporate-transfer-in-sydney"/>
              </a:rPr>
              <a:t>Sydney Chauffeurs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705697" y="8790812"/>
            <a:ext cx="8882595" cy="3390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35"/>
              </a:lnSpc>
            </a:pPr>
            <a:r>
              <a:rPr lang="en-US" sz="2025" u="sng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https://www.chauffeurhire.com.au/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C386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012275" y="1236242"/>
            <a:ext cx="13084230" cy="2780399"/>
          </a:xfrm>
          <a:custGeom>
            <a:avLst/>
            <a:gdLst/>
            <a:ahLst/>
            <a:cxnLst/>
            <a:rect r="r" b="b" t="t" l="l"/>
            <a:pathLst>
              <a:path h="2780399" w="13084230">
                <a:moveTo>
                  <a:pt x="0" y="0"/>
                </a:moveTo>
                <a:lnTo>
                  <a:pt x="13084230" y="0"/>
                </a:lnTo>
                <a:lnTo>
                  <a:pt x="13084230" y="2780399"/>
                </a:lnTo>
                <a:lnTo>
                  <a:pt x="0" y="27803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632447" y="5846141"/>
            <a:ext cx="9843885" cy="379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At 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Chauffeur Hire, we focus on providing reliable and stress-free travel experiences. Our professional chauffeurs ensure every journey is smooth, safe, and on time.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Why Choose Sydney Chauffeurs?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Experienced and licensed chauffeurs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Luxury and clean vehicles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Punctual and professional service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24/7 booking availability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Personalized customer support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3711226" y="4762447"/>
            <a:ext cx="10865548" cy="605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34"/>
              </a:lnSpc>
            </a:pPr>
            <a:r>
              <a:rPr lang="en-US" b="true" sz="3524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Travel with Comfort and Confidence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C386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229498" y="2867671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29424" t="0" r="-4933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745399" y="3979777"/>
            <a:ext cx="7682498" cy="379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Whether you are traveling for business or leisure, our </a:t>
            </a:r>
            <a:r>
              <a:rPr lang="en-US" b="true" sz="2163" u="sng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  <a:hlinkClick r:id="rId4" tooltip="https://www.chauffeurhire.com.au"/>
              </a:rPr>
              <a:t>Sydney Chauffeurs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 service offers style, privacy, and convenience for every trip.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Perfect For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Corporate meetings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Airport transfers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Hotel transportation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VIP and executive travel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Family and private tours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745399" y="2889293"/>
            <a:ext cx="9484099" cy="610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4"/>
              </a:lnSpc>
            </a:pPr>
            <a:r>
              <a:rPr lang="en-US" sz="3524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Premium Transportation for Every Occasion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C386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552442" y="2261216"/>
            <a:ext cx="6262578" cy="5609542"/>
            <a:chOff x="0" y="0"/>
            <a:chExt cx="4878756" cy="43700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2"/>
              <a:stretch>
                <a:fillRect l="-17145" t="0" r="-17145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450959" y="4096685"/>
            <a:ext cx="8355330" cy="379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Choose </a:t>
            </a:r>
            <a:r>
              <a:rPr lang="en-US" sz="2163" u="sng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  <a:hlinkClick r:id="rId4" tooltip="https://www.chauffeurhire.com.au/?utm_source=chatgpt.com"/>
              </a:rPr>
              <a:t>Chauffeur Hire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 for luxury and professional chauffeur services in Sydney. We are committed to delivering safe, comfortable, and first-class travel experiences.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Benefits of Our Chauffeur Services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Comfortable luxury vehicles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Professional customer service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Safe and smooth journeys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Affordable luxury travel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Easy online booking process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450959" y="2631476"/>
            <a:ext cx="8671701" cy="610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4"/>
              </a:lnSpc>
            </a:pPr>
            <a:r>
              <a:rPr lang="en-US" sz="3524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Premium Chauffeur Travel Across Sydney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C386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045229" y="3034135"/>
            <a:ext cx="11718496" cy="13027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78"/>
              </a:lnSpc>
            </a:pPr>
            <a:r>
              <a:rPr lang="en-US" sz="7627">
                <a:solidFill>
                  <a:srgbClr val="FF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BOOK YOUR SYDNEY CHAUFFEURS TODAY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372083" y="4722125"/>
            <a:ext cx="13064786" cy="1057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Experience premium travel with Sydney Chauffeurs. We are ready to serve you 24/7 with reliable and luxurious transport solutions.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652169" y="6382356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Address: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652169" y="7058810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Call: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652169" y="7791041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Book Online: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618696" y="6382356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12 Brahman Rd, Box Hill NSW 2765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702399" y="7058810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659"/>
              </a:lnSpc>
              <a:spcBef>
                <a:spcPct val="0"/>
              </a:spcBef>
            </a:pPr>
            <a:r>
              <a:rPr lang="en-US" sz="3328" strike="noStrike" u="none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+61 1300210378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6293749" y="7791041"/>
            <a:ext cx="10407453" cy="563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 u="sng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https://www.chauffeurhire.com.au/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634754" y="287233"/>
            <a:ext cx="13018493" cy="2954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067"/>
              </a:lnSpc>
            </a:pPr>
            <a:r>
              <a:rPr lang="en-US" sz="17191">
                <a:solidFill>
                  <a:srgbClr val="FF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THANK YOU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DAHCJZeVLUw</dc:identifier>
  <dcterms:modified xsi:type="dcterms:W3CDTF">2011-08-01T06:04:30Z</dcterms:modified>
  <cp:revision>1</cp:revision>
  <dc:title>Sydney Chauffeurs</dc:title>
</cp:coreProperties>
</file>