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Anantason" charset="1" panose="00000000000000000000"/>
      <p:regular r:id="rId11"/>
    </p:embeddedFont>
    <p:embeddedFont>
      <p:font typeface="Anantason Bold" charset="1" panose="00000000000000000000"/>
      <p:regular r:id="rId12"/>
    </p:embeddedFont>
    <p:embeddedFont>
      <p:font typeface="Bebas Neue Cyrillic" charset="1" panose="020005060000000200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blue-mountain-chauffeur-service" TargetMode="External" Type="http://schemas.openxmlformats.org/officeDocument/2006/relationships/hyperlink"/><Relationship Id="rId5" Target="https://www.chauffeurhire.com.au/our-services/corporate-transfer-in-sydney" TargetMode="External" Type="http://schemas.openxmlformats.org/officeDocument/2006/relationships/hyperlink"/><Relationship Id="rId6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blue-mountain-chauffeur-service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3533C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3948474"/>
            <a:ext cx="9762999" cy="4813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Looking for a reliable </a:t>
            </a:r>
            <a:r>
              <a:rPr lang="en-US" b="true" sz="2106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blue-mountain-chauffeur-service"/>
              </a:rPr>
              <a:t>Blue Mountain Airport Transfer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service? Chauffeurs Link offers luxury airport transfers with professional chauffeurs, clean vehicles, and on-time pickups. Whether you are travelling for business, holidays, or family trips, we make every journey smooth and stress-free.</a:t>
            </a:r>
          </a:p>
          <a:p>
            <a:pPr algn="l">
              <a:lnSpc>
                <a:spcPts val="2949"/>
              </a:lnSpc>
            </a:pPr>
          </a:p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Key Highlights:</a:t>
            </a:r>
          </a:p>
          <a:p>
            <a:pPr algn="l">
              <a:lnSpc>
                <a:spcPts val="2949"/>
              </a:lnSpc>
            </a:pP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and comfortable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Professional and experienced chauffeurs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On-time airport pickups and drop-offs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Safe and smooth travel experience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24/7 booking availability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562988"/>
            <a:ext cx="8882595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5" tooltip="https://www.chauffeurhire.com.au/our-services/corporate-transfer-in-sydney"/>
              </a:rPr>
              <a:t>Blue Mou</a:t>
            </a: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6" tooltip="https://www.chauffeurhire.com.au/our-services/corporate-transfer-in-sydney"/>
              </a:rPr>
              <a:t>ntain Airport Transfer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https://www.chauffeurhire.com.au/our-services/blue-mountain-chauffeur-service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3533C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12275" y="1049102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632447" y="5545188"/>
            <a:ext cx="9843885" cy="4555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Avoid taxi delays and crowded transport with our premium Blue Mountain Airport Transfer service. Chauffeurs Link provides direct airport transportation with modern vehicles designed for comfort and convenience.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Choose Us?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Flight tracking for timely pickups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Meet and greet service at airport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Spacious cars for luggage and families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Easy online booking process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Affordable luxury travel solutions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762447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Easy &amp; Hassle-F</a:t>
            </a: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ree Airport Transfers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3533C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347" t="0" r="-17347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5317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travel is becoming a top trend in Sydney and the Blue Mountains. Travelers now prefer private chauffeur services for better comfort, privacy, and safety. Chauffeurs Link delivers a premium </a:t>
            </a:r>
            <a:r>
              <a:rPr lang="en-US" b="true" sz="2163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blue-mountain-chauffeur-service"/>
              </a:rPr>
              <a:t>Blue Mountain Airport Transfer 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 for tourists, corporate travelers, and families.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Trending Benefits: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Private and peaceful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Premium executive vehicles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Safe travel for families and tourists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Comfortable long-distance rides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Perfect for business and holiday trips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889293"/>
            <a:ext cx="9484099" cy="610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T</a:t>
            </a: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rending Luxury Travel Experience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3533C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52442" y="2261216"/>
            <a:ext cx="6262578" cy="5609542"/>
            <a:chOff x="0" y="0"/>
            <a:chExt cx="4878756" cy="437001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2"/>
              <a:stretch>
                <a:fillRect l="-137604" t="0" r="-183912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50959" y="4096685"/>
            <a:ext cx="8355330" cy="4936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Choose Chauffeurs Link for dependable and professional Blue Mountain Airport Transfer services. We focus on customer comfort, punctuality, and luxury travel experiences across Sydney and Blue Mountains.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Our Services Include:</a:t>
            </a:r>
          </a:p>
          <a:p>
            <a:pPr algn="l">
              <a:lnSpc>
                <a:spcPts val="3028"/>
              </a:lnSpc>
            </a:pP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Chauffeur Services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Hotel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Event &amp; Business Travel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450959" y="2631476"/>
            <a:ext cx="6236721" cy="1234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Yo</a:t>
            </a: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ur Blue Mountain Airport Transfer Today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3533C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045229" y="3034135"/>
            <a:ext cx="11718496" cy="1302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78"/>
              </a:lnSpc>
            </a:pPr>
            <a:r>
              <a:rPr lang="en-US" sz="7627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BOOK YOUR SYDNEY CHAUFFEURS TODAY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372083" y="4722125"/>
            <a:ext cx="13064786" cy="1057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 safe, stylish, and reliable airport transfers with professional chauffeurs.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6293749" y="7791041"/>
            <a:ext cx="10407453" cy="11537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https://www.chauffeurhire.com.au/our-services/blue-mountain-chauffeur-service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634754" y="287233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Blue Mountain Airport Transfer</dc:title>
</cp:coreProperties>
</file>