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nantason" charset="1" panose="00000000000000000000"/>
      <p:regular r:id="rId11"/>
    </p:embeddedFont>
    <p:embeddedFont>
      <p:font typeface="Anantason Bold" charset="1" panose="00000000000000000000"/>
      <p:regular r:id="rId12"/>
    </p:embeddedFont>
    <p:embeddedFont>
      <p:font typeface="Bebas Neue Cyrillic" charset="1" panose="020005060000000200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Relationship Id="rId5" Target="https://www.chauffeurhire.com.au/our-services/corporate-transfer-in-sydney" TargetMode="External" Type="http://schemas.openxmlformats.org/officeDocument/2006/relationships/hyperlink"/><Relationship Id="rId6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1.pn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3948474"/>
            <a:ext cx="9762999" cy="44422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Travel in comfort and style with Chauffeurs Link. Our professional </a:t>
            </a:r>
            <a:r>
              <a:rPr lang="en-US" b="true" sz="2106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airport-transfer-in-sydney"/>
              </a:rPr>
              <a:t>Airport Chauffeurs Sydney 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service offers luxury vehicles, experienced drivers, and reliable airport transportation for business and leisure travelers.</a:t>
            </a:r>
          </a:p>
          <a:p>
            <a:pPr algn="l">
              <a:lnSpc>
                <a:spcPts val="2949"/>
              </a:lnSpc>
            </a:pP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Why Choose Us?</a:t>
            </a:r>
          </a:p>
          <a:p>
            <a:pPr algn="l">
              <a:lnSpc>
                <a:spcPts val="2949"/>
              </a:lnSpc>
            </a:pP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and clean vehicles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Professional airport chauffeurs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On-time pickup and drop-off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Comfortable and safe travel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24/7 chauffeur service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562988"/>
            <a:ext cx="7241035" cy="122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5" tooltip="https://www.chauffeurhire.com.au/our-services/corporate-transfer-in-sydney"/>
              </a:rPr>
              <a:t>Premium</a:t>
            </a: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6" tooltip="https://www.chauffeurhire.com.au/our-services/corporate-transfer-in-sydney"/>
              </a:rPr>
              <a:t> Airport Chauffeurs Sydney by Chauffeurs Link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948141"/>
            <a:ext cx="1525024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https://www.chauffeurhire.com.au/our-services/airport-transfer-in-sydney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820760" y="1028700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32447" y="5545188"/>
            <a:ext cx="9843885" cy="4555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Avoid waiting for taxis and public transport with our trusted Airport Chauffeurs Sydney service. We provide smooth airport transfers with premium comfort and excellent customer service.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Our Airport Services: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Sydney Airport pickups &amp; drop-offs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Meet and greet service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Flight tracking support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Family and corporate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Easy online booking system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4762447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Stress-F</a:t>
            </a: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ree Airport Travel Experience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66146" t="0" r="-15537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4936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Today, travelers prefer private chauffeur services for privacy, comfort, and safety. Chauffeurs Link delivers modern and reliable </a:t>
            </a:r>
            <a:r>
              <a:rPr lang="en-US" b="true" sz="2163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airport-transfer-in-sydney"/>
              </a:rPr>
              <a:t>Airport Chauffeurs Sydney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solutions for tourists, executives, and families.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Trending Benefits: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Private and peaceful rides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Executive chauffeur experience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Spacious luxury vehicles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Safe travel with professional drivers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Ideal for business and holiday trips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889293"/>
            <a:ext cx="9484099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</a:t>
            </a: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rivate Chauffeur Travel is the New Luxury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552442" y="2261216"/>
            <a:ext cx="6262578" cy="5609542"/>
            <a:chOff x="0" y="0"/>
            <a:chExt cx="4878756" cy="43700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2"/>
              <a:stretch>
                <a:fillRect l="-278713" t="0" r="-42803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50959" y="4096685"/>
            <a:ext cx="8355330" cy="4555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Choose Chauffeurs Link for premium </a:t>
            </a:r>
            <a:r>
              <a:rPr lang="en-US" b="true" sz="2163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airport-transfer-in-sydney"/>
              </a:rPr>
              <a:t>Airport Chauffeurs Sydney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services and enjoy smooth airport transportation across Sydney. We focus on comfort, punctuality, and customer satisfaction.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Our Premium Services: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Corporate Chauffeur Services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Hotel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Event Transportation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Private Transfers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450959" y="2631476"/>
            <a:ext cx="9101483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</a:t>
            </a: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Airport Chauffeurs Sydney Today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C52FF">
                <a:alpha val="100000"/>
              </a:srgbClr>
            </a:gs>
            <a:gs pos="100000">
              <a:srgbClr val="00BF63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45229" y="3034135"/>
            <a:ext cx="11718496" cy="1302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78"/>
              </a:lnSpc>
            </a:pPr>
            <a:r>
              <a:rPr lang="en-US" sz="7627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BOOK YOUR SYDNEY CHAUFFEURS TODAY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372083" y="4722125"/>
            <a:ext cx="13064786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 luxury, comfort, and reliable airport chauffeur services in Sydney.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293749" y="7791041"/>
            <a:ext cx="10407453" cy="1153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https://www.chauffeurhire.com.au/our-services/airport-transfer-in-sydney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34754" y="287233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Airport Chauffeurs Sydney</dc:title>
</cp:coreProperties>
</file>