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</p:sldIdLst>
  <p:sldSz cx="18288000" cy="10287000"/>
  <p:notesSz cx="6858000" cy="9144000"/>
  <p:embeddedFontLst>
    <p:embeddedFont>
      <p:font typeface="Anantason" charset="1" panose="00000000000000000000"/>
      <p:regular r:id="rId10"/>
    </p:embeddedFont>
    <p:embeddedFont>
      <p:font typeface="Anantason Bold" charset="1" panose="00000000000000000000"/>
      <p:regular r:id="rId11"/>
    </p:embeddedFont>
    <p:embeddedFont>
      <p:font typeface="Bebas Neue Cyrillic" charset="1" panose="02000506000000020004"/>
      <p:regular r:id="rId1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jpeg" Type="http://schemas.openxmlformats.org/officeDocument/2006/relationships/image"/><Relationship Id="rId4" Target="https://www.chauffeurhire.com.au" TargetMode="External" Type="http://schemas.openxmlformats.org/officeDocument/2006/relationships/hyperlink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3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4.jpeg" Type="http://schemas.openxmlformats.org/officeDocument/2006/relationships/image"/><Relationship Id="rId4" Target="https://www.chauffeurhire.com.au" TargetMode="External" Type="http://schemas.openxmlformats.org/officeDocument/2006/relationships/hyperlink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15000">
              <a:srgbClr val="121521">
                <a:alpha val="100000"/>
              </a:srgbClr>
            </a:gs>
            <a:gs pos="40000">
              <a:srgbClr val="38476B">
                <a:alpha val="100000"/>
              </a:srgbClr>
            </a:gs>
            <a:gs pos="60000">
              <a:srgbClr val="B6192E">
                <a:alpha val="100000"/>
              </a:srgbClr>
            </a:gs>
            <a:gs pos="85000">
              <a:srgbClr val="FFC1AC">
                <a:alpha val="100000"/>
              </a:srgbClr>
            </a:gs>
          </a:gsLst>
          <a:lin ang="189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492860" y="523103"/>
            <a:ext cx="1916199" cy="1916199"/>
          </a:xfrm>
          <a:custGeom>
            <a:avLst/>
            <a:gdLst/>
            <a:ahLst/>
            <a:cxnLst/>
            <a:rect r="r" b="b" t="t" l="l"/>
            <a:pathLst>
              <a:path h="1916199" w="1916199">
                <a:moveTo>
                  <a:pt x="0" y="0"/>
                </a:moveTo>
                <a:lnTo>
                  <a:pt x="1916199" y="0"/>
                </a:lnTo>
                <a:lnTo>
                  <a:pt x="1916199" y="1916199"/>
                </a:lnTo>
                <a:lnTo>
                  <a:pt x="0" y="191619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1673777" y="2903988"/>
            <a:ext cx="5585523" cy="5003087"/>
            <a:chOff x="0" y="0"/>
            <a:chExt cx="4878756" cy="4370019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4878756" cy="4370019"/>
            </a:xfrm>
            <a:custGeom>
              <a:avLst/>
              <a:gdLst/>
              <a:ahLst/>
              <a:cxnLst/>
              <a:rect r="r" b="b" t="t" l="l"/>
              <a:pathLst>
                <a:path h="4370019" w="4878756">
                  <a:moveTo>
                    <a:pt x="0" y="3641682"/>
                  </a:moveTo>
                  <a:lnTo>
                    <a:pt x="0" y="728336"/>
                  </a:lnTo>
                  <a:cubicBezTo>
                    <a:pt x="0" y="326295"/>
                    <a:pt x="218568" y="0"/>
                    <a:pt x="487876" y="0"/>
                  </a:cubicBezTo>
                  <a:lnTo>
                    <a:pt x="4390880" y="0"/>
                  </a:lnTo>
                  <a:cubicBezTo>
                    <a:pt x="4660187" y="0"/>
                    <a:pt x="4878756" y="326295"/>
                    <a:pt x="4878756" y="728336"/>
                  </a:cubicBezTo>
                  <a:lnTo>
                    <a:pt x="4878756" y="3641682"/>
                  </a:lnTo>
                  <a:cubicBezTo>
                    <a:pt x="4878756" y="4043724"/>
                    <a:pt x="4660187" y="4370019"/>
                    <a:pt x="4390880" y="4370019"/>
                  </a:cubicBezTo>
                  <a:lnTo>
                    <a:pt x="487876" y="4370019"/>
                  </a:lnTo>
                  <a:cubicBezTo>
                    <a:pt x="218568" y="4370019"/>
                    <a:pt x="0" y="4043724"/>
                    <a:pt x="0" y="3641682"/>
                  </a:cubicBezTo>
                  <a:close/>
                </a:path>
              </a:pathLst>
            </a:custGeom>
            <a:blipFill>
              <a:blip r:embed="rId3"/>
              <a:stretch>
                <a:fillRect l="-17221" t="0" r="-17221" b="0"/>
              </a:stretch>
            </a:blipFill>
          </p:spPr>
        </p:sp>
      </p:grpSp>
      <p:sp>
        <p:nvSpPr>
          <p:cNvPr name="TextBox 5" id="5"/>
          <p:cNvSpPr txBox="true"/>
          <p:nvPr/>
        </p:nvSpPr>
        <p:spPr>
          <a:xfrm rot="0">
            <a:off x="1705697" y="4317651"/>
            <a:ext cx="9762999" cy="369933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949"/>
              </a:lnSpc>
            </a:pPr>
            <a:r>
              <a:rPr lang="en-US" sz="2106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At Chauffeur Hire, we provide professional </a:t>
            </a:r>
            <a:r>
              <a:rPr lang="en-US" b="true" sz="2106" u="sng">
                <a:solidFill>
                  <a:srgbClr val="FF751F"/>
                </a:solidFill>
                <a:latin typeface="Anantason Bold"/>
                <a:ea typeface="Anantason Bold"/>
                <a:cs typeface="Anantason Bold"/>
                <a:sym typeface="Anantason Bold"/>
                <a:hlinkClick r:id="rId4" tooltip="https://www.chauffeurhire.com.au"/>
              </a:rPr>
              <a:t>Sydney Chauffeurs Services</a:t>
            </a:r>
            <a:r>
              <a:rPr lang="en-US" sz="2106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 designed for comfort, reliability, and convenience. Whether you need transportation for business meetings, airport transfers, special occasions, or city travel, our experienced chauffeurs ensure a smooth and stress-free journey.</a:t>
            </a:r>
          </a:p>
          <a:p>
            <a:pPr algn="l">
              <a:lnSpc>
                <a:spcPts val="2949"/>
              </a:lnSpc>
            </a:pPr>
          </a:p>
          <a:p>
            <a:pPr algn="l" marL="454852" indent="-227426" lvl="1">
              <a:lnSpc>
                <a:spcPts val="2949"/>
              </a:lnSpc>
              <a:buFont typeface="Arial"/>
              <a:buChar char="•"/>
            </a:pPr>
            <a:r>
              <a:rPr lang="en-US" sz="2106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Professional and courteous chauffeurs</a:t>
            </a:r>
          </a:p>
          <a:p>
            <a:pPr algn="l" marL="454852" indent="-227426" lvl="1">
              <a:lnSpc>
                <a:spcPts val="2949"/>
              </a:lnSpc>
              <a:buFont typeface="Arial"/>
              <a:buChar char="•"/>
            </a:pPr>
            <a:r>
              <a:rPr lang="en-US" sz="2106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Luxury vehicles for maximum comfort</a:t>
            </a:r>
          </a:p>
          <a:p>
            <a:pPr algn="l" marL="454852" indent="-227426" lvl="1">
              <a:lnSpc>
                <a:spcPts val="2949"/>
              </a:lnSpc>
              <a:buFont typeface="Arial"/>
              <a:buChar char="•"/>
            </a:pPr>
            <a:r>
              <a:rPr lang="en-US" sz="2106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On-time pickups and drop-offs</a:t>
            </a:r>
          </a:p>
          <a:p>
            <a:pPr algn="l" marL="454852" indent="-227426" lvl="1">
              <a:lnSpc>
                <a:spcPts val="2949"/>
              </a:lnSpc>
              <a:buFont typeface="Arial"/>
              <a:buChar char="•"/>
            </a:pPr>
            <a:r>
              <a:rPr lang="en-US" sz="2106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Safe and reliable transportation across Sydney</a:t>
            </a:r>
          </a:p>
          <a:p>
            <a:pPr algn="l">
              <a:lnSpc>
                <a:spcPts val="2949"/>
              </a:lnSpc>
            </a:pPr>
          </a:p>
        </p:txBody>
      </p:sp>
      <p:sp>
        <p:nvSpPr>
          <p:cNvPr name="TextBox 6" id="6"/>
          <p:cNvSpPr txBox="true"/>
          <p:nvPr/>
        </p:nvSpPr>
        <p:spPr>
          <a:xfrm rot="0">
            <a:off x="1705697" y="2142524"/>
            <a:ext cx="7241035" cy="12249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934"/>
              </a:lnSpc>
            </a:pPr>
            <a:r>
              <a:rPr lang="en-US" sz="3524" b="true">
                <a:solidFill>
                  <a:srgbClr val="FFFFFF"/>
                </a:solidFill>
                <a:latin typeface="Anantason Bold"/>
                <a:ea typeface="Anantason Bold"/>
                <a:cs typeface="Anantason Bold"/>
                <a:sym typeface="Anantason Bold"/>
              </a:rPr>
              <a:t>Sydney Chauffeurs Services – Travel in Comfort and Style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1705697" y="8948141"/>
            <a:ext cx="15250243" cy="5631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659"/>
              </a:lnSpc>
            </a:pPr>
            <a:r>
              <a:rPr lang="en-US" sz="3328" u="sng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https://www.chauffeurhire.com.au/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1705697" y="3425865"/>
            <a:ext cx="8773157" cy="4546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814"/>
              </a:lnSpc>
            </a:pPr>
            <a:r>
              <a:rPr lang="en-US" sz="2724" b="true">
                <a:solidFill>
                  <a:srgbClr val="FF751F"/>
                </a:solidFill>
                <a:latin typeface="Anantason Bold"/>
                <a:ea typeface="Anantason Bold"/>
                <a:cs typeface="Anantason Bold"/>
                <a:sym typeface="Anantason Bold"/>
              </a:rPr>
              <a:t>Premium Transportation for Every Journey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15000">
              <a:srgbClr val="121521">
                <a:alpha val="100000"/>
              </a:srgbClr>
            </a:gs>
            <a:gs pos="40000">
              <a:srgbClr val="38476B">
                <a:alpha val="100000"/>
              </a:srgbClr>
            </a:gs>
            <a:gs pos="60000">
              <a:srgbClr val="B6192E">
                <a:alpha val="100000"/>
              </a:srgbClr>
            </a:gs>
            <a:gs pos="85000">
              <a:srgbClr val="FFC1AC">
                <a:alpha val="100000"/>
              </a:srgbClr>
            </a:gs>
          </a:gsLst>
          <a:lin ang="189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492860" y="523103"/>
            <a:ext cx="1916199" cy="1916199"/>
          </a:xfrm>
          <a:custGeom>
            <a:avLst/>
            <a:gdLst/>
            <a:ahLst/>
            <a:cxnLst/>
            <a:rect r="r" b="b" t="t" l="l"/>
            <a:pathLst>
              <a:path h="1916199" w="1916199">
                <a:moveTo>
                  <a:pt x="0" y="0"/>
                </a:moveTo>
                <a:lnTo>
                  <a:pt x="1916199" y="0"/>
                </a:lnTo>
                <a:lnTo>
                  <a:pt x="1916199" y="1916199"/>
                </a:lnTo>
                <a:lnTo>
                  <a:pt x="0" y="191619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2601885" y="1028700"/>
            <a:ext cx="13084230" cy="2780399"/>
          </a:xfrm>
          <a:custGeom>
            <a:avLst/>
            <a:gdLst/>
            <a:ahLst/>
            <a:cxnLst/>
            <a:rect r="r" b="b" t="t" l="l"/>
            <a:pathLst>
              <a:path h="2780399" w="13084230">
                <a:moveTo>
                  <a:pt x="0" y="0"/>
                </a:moveTo>
                <a:lnTo>
                  <a:pt x="13084230" y="0"/>
                </a:lnTo>
                <a:lnTo>
                  <a:pt x="13084230" y="2780399"/>
                </a:lnTo>
                <a:lnTo>
                  <a:pt x="0" y="278039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4732889" y="5100932"/>
            <a:ext cx="9843885" cy="493615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028"/>
              </a:lnSpc>
            </a:pPr>
            <a:r>
              <a:rPr lang="en-US" sz="2163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Sydney Chauffeurs Services from Chauffeur Hire offer a premium travel experience that goes beyond standard transportation. We focus on punctuality, customer satisfaction, and attention to detail to make every trip enjoyable.</a:t>
            </a:r>
          </a:p>
          <a:p>
            <a:pPr algn="l">
              <a:lnSpc>
                <a:spcPts val="3028"/>
              </a:lnSpc>
            </a:pPr>
          </a:p>
          <a:p>
            <a:pPr algn="l">
              <a:lnSpc>
                <a:spcPts val="3028"/>
              </a:lnSpc>
            </a:pPr>
            <a:r>
              <a:rPr lang="en-US" sz="2163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Benefits of Our Services:</a:t>
            </a:r>
          </a:p>
          <a:p>
            <a:pPr algn="l" marL="466997" indent="-233498" lvl="1">
              <a:lnSpc>
                <a:spcPts val="3028"/>
              </a:lnSpc>
              <a:buFont typeface="Arial"/>
              <a:buChar char="•"/>
            </a:pPr>
            <a:r>
              <a:rPr lang="en-US" sz="2163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Comfortable and well-maintained luxury vehicles</a:t>
            </a:r>
          </a:p>
          <a:p>
            <a:pPr algn="l" marL="466997" indent="-233498" lvl="1">
              <a:lnSpc>
                <a:spcPts val="3028"/>
              </a:lnSpc>
              <a:buFont typeface="Arial"/>
              <a:buChar char="•"/>
            </a:pPr>
            <a:r>
              <a:rPr lang="en-US" sz="2163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Experienced local chauffe</a:t>
            </a:r>
            <a:r>
              <a:rPr lang="en-US" sz="2163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ur</a:t>
            </a:r>
            <a:r>
              <a:rPr lang="en-US" sz="2163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s</a:t>
            </a:r>
          </a:p>
          <a:p>
            <a:pPr algn="l" marL="466997" indent="-233498" lvl="1">
              <a:lnSpc>
                <a:spcPts val="3028"/>
              </a:lnSpc>
              <a:buFont typeface="Arial"/>
              <a:buChar char="•"/>
            </a:pPr>
            <a:r>
              <a:rPr lang="en-US" sz="2163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Easy</a:t>
            </a:r>
            <a:r>
              <a:rPr lang="en-US" sz="2163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 </a:t>
            </a:r>
            <a:r>
              <a:rPr lang="en-US" sz="2163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book</a:t>
            </a:r>
            <a:r>
              <a:rPr lang="en-US" sz="2163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i</a:t>
            </a:r>
            <a:r>
              <a:rPr lang="en-US" sz="2163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ng</a:t>
            </a:r>
            <a:r>
              <a:rPr lang="en-US" sz="2163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 </a:t>
            </a:r>
            <a:r>
              <a:rPr lang="en-US" sz="2163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p</a:t>
            </a:r>
            <a:r>
              <a:rPr lang="en-US" sz="2163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r</a:t>
            </a:r>
            <a:r>
              <a:rPr lang="en-US" sz="2163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o</a:t>
            </a:r>
            <a:r>
              <a:rPr lang="en-US" sz="2163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ces</a:t>
            </a:r>
            <a:r>
              <a:rPr lang="en-US" sz="2163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s</a:t>
            </a:r>
          </a:p>
          <a:p>
            <a:pPr algn="l" marL="466997" indent="-233498" lvl="1">
              <a:lnSpc>
                <a:spcPts val="3028"/>
              </a:lnSpc>
              <a:buFont typeface="Arial"/>
              <a:buChar char="•"/>
            </a:pPr>
            <a:r>
              <a:rPr lang="en-US" sz="2163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I</a:t>
            </a:r>
            <a:r>
              <a:rPr lang="en-US" sz="2163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deal for corporate and personal travel</a:t>
            </a:r>
          </a:p>
          <a:p>
            <a:pPr algn="l" marL="466997" indent="-233498" lvl="1">
              <a:lnSpc>
                <a:spcPts val="3028"/>
              </a:lnSpc>
              <a:buFont typeface="Arial"/>
              <a:buChar char="•"/>
            </a:pPr>
            <a:r>
              <a:rPr lang="en-US" sz="2163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Ava</a:t>
            </a:r>
            <a:r>
              <a:rPr lang="en-US" sz="2163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ilable for airport, event, and city transfers</a:t>
            </a:r>
          </a:p>
          <a:p>
            <a:pPr algn="l">
              <a:lnSpc>
                <a:spcPts val="3028"/>
              </a:lnSpc>
            </a:pPr>
          </a:p>
          <a:p>
            <a:pPr algn="l">
              <a:lnSpc>
                <a:spcPts val="3028"/>
              </a:lnSpc>
            </a:pPr>
            <a:r>
              <a:rPr lang="en-US" sz="2163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Travel with confidence knowing every journey is handled professionally.</a:t>
            </a:r>
          </a:p>
          <a:p>
            <a:pPr algn="l">
              <a:lnSpc>
                <a:spcPts val="3028"/>
              </a:lnSpc>
            </a:pPr>
          </a:p>
        </p:txBody>
      </p:sp>
      <p:sp>
        <p:nvSpPr>
          <p:cNvPr name="TextBox 5" id="5"/>
          <p:cNvSpPr txBox="true"/>
          <p:nvPr/>
        </p:nvSpPr>
        <p:spPr>
          <a:xfrm rot="0">
            <a:off x="3711226" y="4133183"/>
            <a:ext cx="10865548" cy="6058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934"/>
              </a:lnSpc>
            </a:pPr>
            <a:r>
              <a:rPr lang="en-US" sz="3524" b="true">
                <a:solidFill>
                  <a:srgbClr val="FFFFFF"/>
                </a:solidFill>
                <a:latin typeface="Anantason Bold"/>
                <a:ea typeface="Anantason Bold"/>
                <a:cs typeface="Anantason Bold"/>
                <a:sym typeface="Anantason Bold"/>
              </a:rPr>
              <a:t>Why Choos</a:t>
            </a:r>
            <a:r>
              <a:rPr lang="en-US" b="true" sz="3524">
                <a:solidFill>
                  <a:srgbClr val="FFFFFF"/>
                </a:solidFill>
                <a:latin typeface="Anantason Bold"/>
                <a:ea typeface="Anantason Bold"/>
                <a:cs typeface="Anantason Bold"/>
                <a:sym typeface="Anantason Bold"/>
              </a:rPr>
              <a:t>e Chauffeur Hire?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15000">
              <a:srgbClr val="121521">
                <a:alpha val="100000"/>
              </a:srgbClr>
            </a:gs>
            <a:gs pos="40000">
              <a:srgbClr val="38476B">
                <a:alpha val="100000"/>
              </a:srgbClr>
            </a:gs>
            <a:gs pos="60000">
              <a:srgbClr val="B6192E">
                <a:alpha val="100000"/>
              </a:srgbClr>
            </a:gs>
            <a:gs pos="85000">
              <a:srgbClr val="FFC1AC">
                <a:alpha val="100000"/>
              </a:srgbClr>
            </a:gs>
          </a:gsLst>
          <a:lin ang="189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492860" y="523103"/>
            <a:ext cx="1916199" cy="1916199"/>
          </a:xfrm>
          <a:custGeom>
            <a:avLst/>
            <a:gdLst/>
            <a:ahLst/>
            <a:cxnLst/>
            <a:rect r="r" b="b" t="t" l="l"/>
            <a:pathLst>
              <a:path h="1916199" w="1916199">
                <a:moveTo>
                  <a:pt x="0" y="0"/>
                </a:moveTo>
                <a:lnTo>
                  <a:pt x="1916199" y="0"/>
                </a:lnTo>
                <a:lnTo>
                  <a:pt x="1916199" y="1916199"/>
                </a:lnTo>
                <a:lnTo>
                  <a:pt x="0" y="191619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1229498" y="2867671"/>
            <a:ext cx="5585523" cy="5003087"/>
            <a:chOff x="0" y="0"/>
            <a:chExt cx="4878756" cy="4370019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4878756" cy="4370019"/>
            </a:xfrm>
            <a:custGeom>
              <a:avLst/>
              <a:gdLst/>
              <a:ahLst/>
              <a:cxnLst/>
              <a:rect r="r" b="b" t="t" l="l"/>
              <a:pathLst>
                <a:path h="4370019" w="4878756">
                  <a:moveTo>
                    <a:pt x="0" y="3641682"/>
                  </a:moveTo>
                  <a:lnTo>
                    <a:pt x="0" y="728336"/>
                  </a:lnTo>
                  <a:cubicBezTo>
                    <a:pt x="0" y="326295"/>
                    <a:pt x="218568" y="0"/>
                    <a:pt x="487876" y="0"/>
                  </a:cubicBezTo>
                  <a:lnTo>
                    <a:pt x="4390880" y="0"/>
                  </a:lnTo>
                  <a:cubicBezTo>
                    <a:pt x="4660187" y="0"/>
                    <a:pt x="4878756" y="326295"/>
                    <a:pt x="4878756" y="728336"/>
                  </a:cubicBezTo>
                  <a:lnTo>
                    <a:pt x="4878756" y="3641682"/>
                  </a:lnTo>
                  <a:cubicBezTo>
                    <a:pt x="4878756" y="4043724"/>
                    <a:pt x="4660187" y="4370019"/>
                    <a:pt x="4390880" y="4370019"/>
                  </a:cubicBezTo>
                  <a:lnTo>
                    <a:pt x="487876" y="4370019"/>
                  </a:lnTo>
                  <a:cubicBezTo>
                    <a:pt x="218568" y="4370019"/>
                    <a:pt x="0" y="4043724"/>
                    <a:pt x="0" y="3641682"/>
                  </a:cubicBezTo>
                  <a:close/>
                </a:path>
              </a:pathLst>
            </a:custGeom>
            <a:blipFill>
              <a:blip r:embed="rId3"/>
              <a:stretch>
                <a:fillRect l="-17145" t="0" r="-17145" b="0"/>
              </a:stretch>
            </a:blipFill>
          </p:spPr>
        </p:sp>
      </p:grpSp>
      <p:sp>
        <p:nvSpPr>
          <p:cNvPr name="TextBox 5" id="5"/>
          <p:cNvSpPr txBox="true"/>
          <p:nvPr/>
        </p:nvSpPr>
        <p:spPr>
          <a:xfrm rot="0">
            <a:off x="1745399" y="3979777"/>
            <a:ext cx="7682498" cy="531715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028"/>
              </a:lnSpc>
            </a:pPr>
            <a:r>
              <a:rPr lang="en-US" sz="2163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No matter the purpose of your trip, Chauffeur Hire offers tailored </a:t>
            </a:r>
            <a:r>
              <a:rPr lang="en-US" sz="2163" u="sng">
                <a:solidFill>
                  <a:srgbClr val="FF751F"/>
                </a:solidFill>
                <a:latin typeface="Anantason"/>
                <a:ea typeface="Anantason"/>
                <a:cs typeface="Anantason"/>
                <a:sym typeface="Anantason"/>
                <a:hlinkClick r:id="rId4" tooltip="https://www.chauffeurhire.com.au"/>
              </a:rPr>
              <a:t>Sydney Chauffeurs Services</a:t>
            </a:r>
            <a:r>
              <a:rPr lang="en-US" sz="2163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 to meet your travel needs.</a:t>
            </a:r>
          </a:p>
          <a:p>
            <a:pPr algn="l">
              <a:lnSpc>
                <a:spcPts val="3028"/>
              </a:lnSpc>
            </a:pPr>
          </a:p>
          <a:p>
            <a:pPr algn="l">
              <a:lnSpc>
                <a:spcPts val="3028"/>
              </a:lnSpc>
            </a:pPr>
            <a:r>
              <a:rPr lang="en-US" sz="2163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Our Popular Services:</a:t>
            </a:r>
          </a:p>
          <a:p>
            <a:pPr algn="l" marL="466997" indent="-233498" lvl="1">
              <a:lnSpc>
                <a:spcPts val="3028"/>
              </a:lnSpc>
              <a:buFont typeface="Arial"/>
              <a:buChar char="•"/>
            </a:pPr>
            <a:r>
              <a:rPr lang="en-US" sz="2163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Airport Transfers</a:t>
            </a:r>
          </a:p>
          <a:p>
            <a:pPr algn="l" marL="466997" indent="-233498" lvl="1">
              <a:lnSpc>
                <a:spcPts val="3028"/>
              </a:lnSpc>
              <a:buFont typeface="Arial"/>
              <a:buChar char="•"/>
            </a:pPr>
            <a:r>
              <a:rPr lang="en-US" sz="2163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Corporate Travel</a:t>
            </a:r>
          </a:p>
          <a:p>
            <a:pPr algn="l" marL="466997" indent="-233498" lvl="1">
              <a:lnSpc>
                <a:spcPts val="3028"/>
              </a:lnSpc>
              <a:buFont typeface="Arial"/>
              <a:buChar char="•"/>
            </a:pPr>
            <a:r>
              <a:rPr lang="en-US" sz="2163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Hotel Transfers</a:t>
            </a:r>
          </a:p>
          <a:p>
            <a:pPr algn="l" marL="466997" indent="-233498" lvl="1">
              <a:lnSpc>
                <a:spcPts val="3028"/>
              </a:lnSpc>
              <a:buFont typeface="Arial"/>
              <a:buChar char="•"/>
            </a:pPr>
            <a:r>
              <a:rPr lang="en-US" sz="2163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Special Events &amp; Weddings</a:t>
            </a:r>
          </a:p>
          <a:p>
            <a:pPr algn="l" marL="466997" indent="-233498" lvl="1">
              <a:lnSpc>
                <a:spcPts val="3028"/>
              </a:lnSpc>
              <a:buFont typeface="Arial"/>
              <a:buChar char="•"/>
            </a:pPr>
            <a:r>
              <a:rPr lang="en-US" sz="2163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Private City Tours</a:t>
            </a:r>
          </a:p>
          <a:p>
            <a:pPr algn="l" marL="466997" indent="-233498" lvl="1">
              <a:lnSpc>
                <a:spcPts val="3028"/>
              </a:lnSpc>
              <a:buFont typeface="Arial"/>
              <a:buChar char="•"/>
            </a:pPr>
            <a:r>
              <a:rPr lang="en-US" sz="2163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Executive Transportation</a:t>
            </a:r>
          </a:p>
          <a:p>
            <a:pPr algn="l">
              <a:lnSpc>
                <a:spcPts val="3028"/>
              </a:lnSpc>
            </a:pPr>
          </a:p>
          <a:p>
            <a:pPr algn="l">
              <a:lnSpc>
                <a:spcPts val="3028"/>
              </a:lnSpc>
            </a:pPr>
            <a:r>
              <a:rPr lang="en-US" sz="2163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We are committed to providing a seamless travel experience with comfort, luxury, and reliability at every step.</a:t>
            </a:r>
          </a:p>
          <a:p>
            <a:pPr algn="l">
              <a:lnSpc>
                <a:spcPts val="3028"/>
              </a:lnSpc>
            </a:pPr>
          </a:p>
        </p:txBody>
      </p:sp>
      <p:sp>
        <p:nvSpPr>
          <p:cNvPr name="TextBox 6" id="6"/>
          <p:cNvSpPr txBox="true"/>
          <p:nvPr/>
        </p:nvSpPr>
        <p:spPr>
          <a:xfrm rot="0">
            <a:off x="1745399" y="2063523"/>
            <a:ext cx="7398601" cy="15225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118"/>
              </a:lnSpc>
            </a:pPr>
            <a:r>
              <a:rPr lang="en-US" sz="4370" b="true">
                <a:solidFill>
                  <a:srgbClr val="FFFFFF"/>
                </a:solidFill>
                <a:latin typeface="Anantason Bold"/>
                <a:ea typeface="Anantason Bold"/>
                <a:cs typeface="Anantason Bold"/>
                <a:sym typeface="Anantason Bold"/>
              </a:rPr>
              <a:t>Sydn</a:t>
            </a:r>
            <a:r>
              <a:rPr lang="en-US" sz="4370" b="true">
                <a:solidFill>
                  <a:srgbClr val="FFFFFF"/>
                </a:solidFill>
                <a:latin typeface="Anantason Bold"/>
                <a:ea typeface="Anantason Bold"/>
                <a:cs typeface="Anantason Bold"/>
                <a:sym typeface="Anantason Bold"/>
              </a:rPr>
              <a:t>ey Chauffeurs Services for Every Occasion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15000">
              <a:srgbClr val="121521">
                <a:alpha val="100000"/>
              </a:srgbClr>
            </a:gs>
            <a:gs pos="40000">
              <a:srgbClr val="38476B">
                <a:alpha val="100000"/>
              </a:srgbClr>
            </a:gs>
            <a:gs pos="60000">
              <a:srgbClr val="B6192E">
                <a:alpha val="100000"/>
              </a:srgbClr>
            </a:gs>
            <a:gs pos="85000">
              <a:srgbClr val="FFC1AC">
                <a:alpha val="100000"/>
              </a:srgbClr>
            </a:gs>
          </a:gsLst>
          <a:lin ang="189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2372083" y="4722125"/>
            <a:ext cx="13064786" cy="5238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200"/>
              </a:lnSpc>
            </a:pPr>
            <a:r>
              <a:rPr lang="en-US" sz="3000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Book Your Sydney Chauffeurs Service with Chauffeur Hire Today!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3652169" y="6382356"/>
            <a:ext cx="5283161" cy="5643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4659"/>
              </a:lnSpc>
            </a:pPr>
            <a:r>
              <a:rPr lang="en-US" b="true" sz="3328">
                <a:solidFill>
                  <a:srgbClr val="FFFFFF"/>
                </a:solidFill>
                <a:latin typeface="Anantason Bold"/>
                <a:ea typeface="Anantason Bold"/>
                <a:cs typeface="Anantason Bold"/>
                <a:sym typeface="Anantason Bold"/>
              </a:rPr>
              <a:t>Address: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3652169" y="7058810"/>
            <a:ext cx="5283161" cy="5643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4659"/>
              </a:lnSpc>
            </a:pPr>
            <a:r>
              <a:rPr lang="en-US" b="true" sz="3328">
                <a:solidFill>
                  <a:srgbClr val="FFFFFF"/>
                </a:solidFill>
                <a:latin typeface="Anantason Bold"/>
                <a:ea typeface="Anantason Bold"/>
                <a:cs typeface="Anantason Bold"/>
                <a:sym typeface="Anantason Bold"/>
              </a:rPr>
              <a:t>Call: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3652169" y="7791041"/>
            <a:ext cx="5283161" cy="5643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4659"/>
              </a:lnSpc>
            </a:pPr>
            <a:r>
              <a:rPr lang="en-US" b="true" sz="3328">
                <a:solidFill>
                  <a:srgbClr val="FFFFFF"/>
                </a:solidFill>
                <a:latin typeface="Anantason Bold"/>
                <a:ea typeface="Anantason Bold"/>
                <a:cs typeface="Anantason Bold"/>
                <a:sym typeface="Anantason Bold"/>
              </a:rPr>
              <a:t>Book Online: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5618696" y="6382356"/>
            <a:ext cx="6684645" cy="5643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659"/>
              </a:lnSpc>
            </a:pPr>
            <a:r>
              <a:rPr lang="en-US" sz="3328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12 Brahman Rd, Box Hill NSW 2765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4702399" y="7058810"/>
            <a:ext cx="6684645" cy="5643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4659"/>
              </a:lnSpc>
              <a:spcBef>
                <a:spcPct val="0"/>
              </a:spcBef>
            </a:pPr>
            <a:r>
              <a:rPr lang="en-US" sz="3328" strike="noStrike" u="none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+61 1300210378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6293749" y="7791041"/>
            <a:ext cx="10407453" cy="5631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659"/>
              </a:lnSpc>
            </a:pPr>
            <a:r>
              <a:rPr lang="en-US" sz="3328" u="sng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https://www.chauffeurhire.com.au/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2634754" y="1138302"/>
            <a:ext cx="13018493" cy="295423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4067"/>
              </a:lnSpc>
            </a:pPr>
            <a:r>
              <a:rPr lang="en-US" sz="17191">
                <a:solidFill>
                  <a:srgbClr val="FFFFFF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THANK YOU</a:t>
            </a:r>
          </a:p>
        </p:txBody>
      </p:sp>
      <p:sp>
        <p:nvSpPr>
          <p:cNvPr name="Freeform 10" id="10"/>
          <p:cNvSpPr/>
          <p:nvPr/>
        </p:nvSpPr>
        <p:spPr>
          <a:xfrm flipH="false" flipV="false" rot="0">
            <a:off x="492860" y="523103"/>
            <a:ext cx="1916199" cy="1916199"/>
          </a:xfrm>
          <a:custGeom>
            <a:avLst/>
            <a:gdLst/>
            <a:ahLst/>
            <a:cxnLst/>
            <a:rect r="r" b="b" t="t" l="l"/>
            <a:pathLst>
              <a:path h="1916199" w="1916199">
                <a:moveTo>
                  <a:pt x="0" y="0"/>
                </a:moveTo>
                <a:lnTo>
                  <a:pt x="1916199" y="0"/>
                </a:lnTo>
                <a:lnTo>
                  <a:pt x="1916199" y="1916199"/>
                </a:lnTo>
                <a:lnTo>
                  <a:pt x="0" y="191619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DAHCJZeVLUw</dc:identifier>
  <dcterms:modified xsi:type="dcterms:W3CDTF">2011-08-01T06:04:30Z</dcterms:modified>
  <cp:revision>1</cp:revision>
  <dc:title>Sydney Chauffeurs Services</dc:title>
</cp:coreProperties>
</file>