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nantason" charset="1" panose="00000000000000000000"/>
      <p:regular r:id="rId10"/>
    </p:embeddedFont>
    <p:embeddedFont>
      <p:font typeface="Anantason Bold" charset="1" panose="00000000000000000000"/>
      <p:regular r:id="rId11"/>
    </p:embeddedFont>
    <p:embeddedFont>
      <p:font typeface="Bebas Neue Cyrillic" charset="1" panose="02000506000000020004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chauffeurhire.com.au/our-services/corporate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jpeg" Type="http://schemas.openxmlformats.org/officeDocument/2006/relationships/image"/><Relationship Id="rId4" Target="https://www.chauffeurhire.com.au/our-services/corporate-transfer-in-sydney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B806F">
                <a:alpha val="100000"/>
              </a:srgbClr>
            </a:gs>
            <a:gs pos="25000">
              <a:srgbClr val="E8DECC">
                <a:alpha val="100000"/>
              </a:srgbClr>
            </a:gs>
            <a:gs pos="50000">
              <a:srgbClr val="8B806F">
                <a:alpha val="100000"/>
              </a:srgbClr>
            </a:gs>
            <a:gs pos="75000">
              <a:srgbClr val="B3AE9A">
                <a:alpha val="100000"/>
              </a:srgbClr>
            </a:gs>
            <a:gs pos="100000">
              <a:srgbClr val="8D8C88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73777" y="2903988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21352" t="0" r="-21352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05697" y="4317651"/>
            <a:ext cx="9762999" cy="3699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Chauffeur Hire offers premium </a:t>
            </a:r>
            <a:r>
              <a:rPr lang="en-US" b="true" sz="2106" u="sng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/our-services/corporate-transfer-in-sydney"/>
              </a:rPr>
              <a:t>Luxury Corporate Transfers Sydney </a:t>
            </a: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services for executives, business professionals, and corporate teams. Our service combines luxury, comfort, and reliability to ensure every business journey is smooth and stress-free.</a:t>
            </a:r>
          </a:p>
          <a:p>
            <a:pPr algn="l">
              <a:lnSpc>
                <a:spcPts val="2949"/>
              </a:lnSpc>
            </a:pP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Executive-class vehicles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Professional chauffeurs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Timely pickups and drop-offs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Comfortable and productive travel experience</a:t>
            </a:r>
          </a:p>
          <a:p>
            <a:pPr algn="l">
              <a:lnSpc>
                <a:spcPts val="294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05697" y="2142524"/>
            <a:ext cx="9160683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Luxury Corporate Transfers Sydney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05697" y="8948141"/>
            <a:ext cx="15250243" cy="563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https://www.chauffeurhire.com.au/our-services/corporate-transfer-in-sydney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05697" y="3425865"/>
            <a:ext cx="8773157" cy="4546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4"/>
              </a:lnSpc>
            </a:pPr>
            <a:r>
              <a:rPr lang="en-US" sz="2724" b="true">
                <a:solidFill>
                  <a:srgbClr val="E42229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Professional Travel for Modern Businesses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B806F">
                <a:alpha val="100000"/>
              </a:srgbClr>
            </a:gs>
            <a:gs pos="25000">
              <a:srgbClr val="E8DECC">
                <a:alpha val="100000"/>
              </a:srgbClr>
            </a:gs>
            <a:gs pos="50000">
              <a:srgbClr val="8B806F">
                <a:alpha val="100000"/>
              </a:srgbClr>
            </a:gs>
            <a:gs pos="75000">
              <a:srgbClr val="B3AE9A">
                <a:alpha val="100000"/>
              </a:srgbClr>
            </a:gs>
            <a:gs pos="100000">
              <a:srgbClr val="8D8C88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12717" y="1028700"/>
            <a:ext cx="13084230" cy="2780399"/>
          </a:xfrm>
          <a:custGeom>
            <a:avLst/>
            <a:gdLst/>
            <a:ahLst/>
            <a:cxnLst/>
            <a:rect r="r" b="b" t="t" l="l"/>
            <a:pathLst>
              <a:path h="2780399" w="13084230">
                <a:moveTo>
                  <a:pt x="0" y="0"/>
                </a:moveTo>
                <a:lnTo>
                  <a:pt x="13084230" y="0"/>
                </a:lnTo>
                <a:lnTo>
                  <a:pt x="13084230" y="2780399"/>
                </a:lnTo>
                <a:lnTo>
                  <a:pt x="0" y="2780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732889" y="5100932"/>
            <a:ext cx="9843885" cy="5317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In today’s fast-paced business environment, reliable transportation is essential. Our Luxury Corporate Transfers Sydney service helps professionals travel efficiently while maintaining a high standard of comfort and professionalism.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Key Benefits:</a:t>
            </a:r>
          </a:p>
          <a:p>
            <a:pPr algn="l">
              <a:lnSpc>
                <a:spcPts val="3028"/>
              </a:lnSpc>
            </a:pP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Punctual and dependable service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Luxury fleet for executive travel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Privacy for calls and meetings on the move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Flexible booking options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Professional and experienced chauffeurs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We help businesses make a strong impression from the moment the journey begins.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711226" y="4133183"/>
            <a:ext cx="10865548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34"/>
              </a:lnSpc>
            </a:pPr>
            <a:r>
              <a:rPr lang="en-US" b="true" sz="3524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Why Businesses Choose Chauffeur Hire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B806F">
                <a:alpha val="100000"/>
              </a:srgbClr>
            </a:gs>
            <a:gs pos="25000">
              <a:srgbClr val="E8DECC">
                <a:alpha val="100000"/>
              </a:srgbClr>
            </a:gs>
            <a:gs pos="50000">
              <a:srgbClr val="8B806F">
                <a:alpha val="100000"/>
              </a:srgbClr>
            </a:gs>
            <a:gs pos="75000">
              <a:srgbClr val="B3AE9A">
                <a:alpha val="100000"/>
              </a:srgbClr>
            </a:gs>
            <a:gs pos="100000">
              <a:srgbClr val="8D8C88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229498" y="2867671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179" t="0" r="-17179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45399" y="3979777"/>
            <a:ext cx="7682498" cy="6079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At Chauffeur Hire, we understand that every business has unique transportation requirements. Our </a:t>
            </a:r>
            <a:r>
              <a:rPr lang="en-US" b="true" sz="2163" u="sng">
                <a:solidFill>
                  <a:srgbClr val="E42229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/our-services/corporate-transfer-in-sydney"/>
              </a:rPr>
              <a:t>Luxury Corporate Transfers Sydney</a:t>
            </a: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 service is designed to support a variety of corporate travel needs.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Ideal For: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Business meetings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Corporate events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Airport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Client transportation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Executive roadshows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Conference and seminar travel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Our focus is on delivering comfort, efficiency, and a premium travel experience every time.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45399" y="2063523"/>
            <a:ext cx="7398601" cy="1522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18"/>
              </a:lnSpc>
            </a:pPr>
            <a:r>
              <a:rPr lang="en-US" sz="4370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Corporate Travel Solutions Tailored to Your Needs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B806F">
                <a:alpha val="100000"/>
              </a:srgbClr>
            </a:gs>
            <a:gs pos="25000">
              <a:srgbClr val="E8DECC">
                <a:alpha val="100000"/>
              </a:srgbClr>
            </a:gs>
            <a:gs pos="50000">
              <a:srgbClr val="8B806F">
                <a:alpha val="100000"/>
              </a:srgbClr>
            </a:gs>
            <a:gs pos="75000">
              <a:srgbClr val="B3AE9A">
                <a:alpha val="100000"/>
              </a:srgbClr>
            </a:gs>
            <a:gs pos="100000">
              <a:srgbClr val="8D8C88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372083" y="4722125"/>
            <a:ext cx="13064786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Elevate</a:t>
            </a:r>
            <a:r>
              <a:rPr lang="en-US" sz="3000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 Your Business Travel with Chauffeur Hire Today!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652169" y="6382356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Address: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652169" y="7058810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Call: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652169" y="7791041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Book Online: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618696" y="6382356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12 Brahman Rd, Box Hill NSW 2765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702399" y="7058810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59"/>
              </a:lnSpc>
              <a:spcBef>
                <a:spcPct val="0"/>
              </a:spcBef>
            </a:pPr>
            <a:r>
              <a:rPr lang="en-US" sz="3328" strike="noStrike" u="none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+61 1300210378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293749" y="7791041"/>
            <a:ext cx="10407453" cy="11537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https://www.chauffeurhire.com.au/our-services/corporate-transfer-in-sydney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634754" y="1138302"/>
            <a:ext cx="13018493" cy="2954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67"/>
              </a:lnSpc>
            </a:pPr>
            <a:r>
              <a:rPr lang="en-US" sz="17191">
                <a:solidFill>
                  <a:srgbClr val="0F1111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THANK YOU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DAHCJZeVLUw</dc:identifier>
  <dcterms:modified xsi:type="dcterms:W3CDTF">2011-08-01T06:04:30Z</dcterms:modified>
  <cp:revision>1</cp:revision>
  <dc:title>Luxury Corporate Transfers Sydney</dc:title>
</cp:coreProperties>
</file>