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nantason" charset="1" panose="00000000000000000000"/>
      <p:regular r:id="rId10"/>
    </p:embeddedFont>
    <p:embeddedFont>
      <p:font typeface="Anantason Bold" charset="1" panose="00000000000000000000"/>
      <p:regular r:id="rId11"/>
    </p:embeddedFont>
    <p:embeddedFont>
      <p:font typeface="Bebas Neue Cyrillic" charset="1" panose="02000506000000020004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Relationship Id="rId4" Target="https://www.chauffeurhire.com.au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8F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4317651"/>
            <a:ext cx="9762999" cy="48137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Chauffeur Hire offers premium </a:t>
            </a:r>
            <a:r>
              <a:rPr lang="en-US" b="true" sz="2106" u="sng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"/>
              </a:rPr>
              <a:t>Sydney Chauffeur Hire</a:t>
            </a:r>
            <a:r>
              <a:rPr lang="en-US" sz="2106" u="none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</a:t>
            </a: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services for business travelers, tourists, and local residents. Whether you need airport transfers, corporate travel, or private transportation, our professional chauffeurs ensure a smooth and comfortable journey across Sydney.</a:t>
            </a:r>
          </a:p>
          <a:p>
            <a:pPr algn="l">
              <a:lnSpc>
                <a:spcPts val="2949"/>
              </a:lnSpc>
            </a:pPr>
          </a:p>
          <a:p>
            <a:pPr algn="l">
              <a:lnSpc>
                <a:spcPts val="2949"/>
              </a:lnSpc>
            </a:pPr>
            <a:r>
              <a:rPr lang="en-US" sz="2106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Why Choos</a:t>
            </a:r>
            <a:r>
              <a:rPr lang="en-US" sz="2106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 Chauffeur Hire?</a:t>
            </a:r>
          </a:p>
          <a:p>
            <a:pPr algn="l">
              <a:lnSpc>
                <a:spcPts val="2949"/>
              </a:lnSpc>
            </a:pP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Professional and experienced chauffeurs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Luxury and well-ma</a:t>
            </a: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intained vehicles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Punctual and reliable service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Easy online booking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Available for all travel needs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615396"/>
            <a:ext cx="9160683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Sydney Chauffeur Hire 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948141"/>
            <a:ext cx="1525024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05697" y="3425865"/>
            <a:ext cx="8773157" cy="4546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sz="2724" b="true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Travel in Comfort and Style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8F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203790" y="907931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8"/>
                </a:lnTo>
                <a:lnTo>
                  <a:pt x="0" y="278039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544143" y="4910432"/>
            <a:ext cx="14221377" cy="5317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With Chauffeur Hire, every journey is designed to provide comfort, convenience, and peace of mind. Our </a:t>
            </a:r>
            <a:r>
              <a:rPr lang="en-US" b="true" sz="2163" u="sng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"/>
              </a:rPr>
              <a:t>Sydney Chauffeur Hire</a:t>
            </a: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service helps you avoid the stress of traffic, parking, and delays while enjoying a first-class travel experience.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Our Services Include: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Airport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Corporate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Private Chauffeur Hire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Event Transportation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Hotel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City Tours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Travel confidently knowing your chauffeur will arrive on time and provide a professional service from start to finish.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3980783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sz="3524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Pr</a:t>
            </a:r>
            <a:r>
              <a:rPr lang="en-US" b="true" sz="3524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emium Chauffeur Services Across Sydney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8F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3980" t="0" r="-13980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6460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Whether you're visiting Sydney for business or leisure, Chauffeur Hire delivers a premium transportation experience tailored to your needs. We focus on safety, comfort, and customer satisfaction to make every trip memorable.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 b="true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Benefits of Choosing Chauffeur Hire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✔ Luxury Travel Experience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✔ Fixed and Transparent Pricing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✔ Professional Customer Support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✔ Clean and Modern Fleet</a:t>
            </a: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 ✔ Reliable Sydney-Wide Service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Chauffeur Hire – Your Trusted Choice for Sydney Chauffeur Hire.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063523"/>
            <a:ext cx="7398601" cy="152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18"/>
              </a:lnSpc>
            </a:pPr>
            <a:r>
              <a:rPr lang="en-US" sz="4370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Ex</a:t>
            </a:r>
            <a:r>
              <a:rPr lang="en-US" sz="4370" b="true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perience the Best Sydney Chauffeur Hire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8F7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372083" y="4722125"/>
            <a:ext cx="13064786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 b="true">
                <a:solidFill>
                  <a:srgbClr val="E42229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Elevate Your Business Travel with Chauffeur Hire Today!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0F1111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293749" y="7791041"/>
            <a:ext cx="1040745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0F1111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634754" y="1138302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0F1111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Sydney Chauffeur Hire </dc:title>
</cp:coreProperties>
</file>