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Anantason Bold" charset="1" panose="00000000000000000000"/>
      <p:regular r:id="rId11"/>
    </p:embeddedFont>
    <p:embeddedFont>
      <p:font typeface="Bebas Neue Cyrillic" charset="1" panose="020005060000000200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75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229334" t="0" r="-92182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3687312"/>
            <a:ext cx="9762999" cy="4813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travel requires reliability, comfort, and professionalism.</a:t>
            </a:r>
            <a:r>
              <a:rPr lang="en-US" sz="2106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Chauffeur Hire p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rovides premium </a:t>
            </a:r>
            <a:r>
              <a:rPr lang="en-US" b="true" sz="2106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corporate-transfer-in-sydney"/>
              </a:rPr>
              <a:t>Corporate Transfer Service Sydney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for executives, business teams, and corporate clients. Our luxury vehicles and experienced chauffeurs ensure every journey is smooth, comfortable, and punctual.</a:t>
            </a:r>
          </a:p>
          <a:p>
            <a:pPr algn="l">
              <a:lnSpc>
                <a:spcPts val="2949"/>
              </a:lnSpc>
            </a:pPr>
          </a:p>
          <a:p>
            <a:pPr algn="l">
              <a:lnSpc>
                <a:spcPts val="2949"/>
              </a:lnSpc>
            </a:pPr>
            <a:r>
              <a:rPr lang="en-US" sz="2106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Key B</a:t>
            </a:r>
            <a:r>
              <a:rPr lang="en-US" sz="2106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enefits:</a:t>
            </a:r>
          </a:p>
          <a:p>
            <a:pPr algn="l">
              <a:lnSpc>
                <a:spcPts val="2949"/>
              </a:lnSpc>
            </a:pP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Professional Chauffeurs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Luxury Execu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tive Vehicles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On-Time 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Pickups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Stress-Free Business Travel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Sydney-Wide Coverage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615396"/>
            <a:ext cx="9160683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Corporate Transfer Service Sydney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https://www.chauffeurhire.com.au/our-services/corporate-transfer-in-sydney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75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067021" y="523103"/>
            <a:ext cx="10153959" cy="3173112"/>
          </a:xfrm>
          <a:custGeom>
            <a:avLst/>
            <a:gdLst/>
            <a:ahLst/>
            <a:cxnLst/>
            <a:rect r="r" b="b" t="t" l="l"/>
            <a:pathLst>
              <a:path h="3173112" w="10153959">
                <a:moveTo>
                  <a:pt x="0" y="0"/>
                </a:moveTo>
                <a:lnTo>
                  <a:pt x="10153958" y="0"/>
                </a:lnTo>
                <a:lnTo>
                  <a:pt x="10153958" y="3173112"/>
                </a:lnTo>
                <a:lnTo>
                  <a:pt x="0" y="31731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44143" y="4910432"/>
            <a:ext cx="14221377" cy="5317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At Chauffeur Hire, we understand the importance of making a great impression. Our Corporate Transfer Service Sydney is designed to help professionals travel efficiently between airports, offices, hotels, meetings, and corporate events.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Our Services Include: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Airport Corporate Transfers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Executive Meeting Transport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Conference and Event Transfers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VIP Client Transportation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• Multi-Destination Business Travel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Travel comfortably while staying focused on your business priorities.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3980783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Business Travel Made Easy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75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5698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Chauffeur Hire delivers a premium transportation experience tailored to corporate needs. We combine luxury, professionalism, and reliability to ensure your business travel runs smoothly every time. 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Businesses Trust Us: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✔ Professional Service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✔ Modern Luxury Fleet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✔ Flexible Booking Options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✔ Competitive Pricing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✔ Safe and Reliable Travel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Chauffeur Hire – Your Trusted Partner for </a:t>
            </a:r>
            <a:r>
              <a:rPr lang="en-US" b="true" sz="2163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corporate-transfer-in-sydney"/>
              </a:rPr>
              <a:t>Corporate Transfer Service Sydney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063523"/>
            <a:ext cx="8082584" cy="748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18"/>
              </a:lnSpc>
            </a:pPr>
            <a:r>
              <a:rPr lang="en-US" sz="4370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Choose Chauffeur Hire?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75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72083" y="4722125"/>
            <a:ext cx="1306478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Elevate Your Business Travel with Chauffeur Hire Today!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93749" y="7791041"/>
            <a:ext cx="11200873" cy="1153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https://www.chauffeurhire.com.au/our-services/corporate-transfer-in-sydney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Corporate Transfer Service Sydney</dc:title>
</cp:coreProperties>
</file>