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League Spartan" charset="1" panose="00000800000000000000"/>
      <p:regular r:id="rId12"/>
    </p:embeddedFont>
    <p:embeddedFont>
      <p:font typeface="Poppins" charset="1" panose="00000500000000000000"/>
      <p:regular r:id="rId13"/>
    </p:embeddedFont>
    <p:embeddedFont>
      <p:font typeface="Poppins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https://www.chauffeurhire.com.au/our-services/airport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https://www.chauffeurhire.com.au/our-services/airport-transfer-in-sydney" TargetMode="External" Type="http://schemas.openxmlformats.org/officeDocument/2006/relationships/hyperlink"/><Relationship Id="rId4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https://www.chauffeurhire.com.au/our-services/airport-transfer-in-sydney" TargetMode="External" Type="http://schemas.openxmlformats.org/officeDocument/2006/relationships/hyperlink"/><Relationship Id="rId4" Target="../media/image4.png" Type="http://schemas.openxmlformats.org/officeDocument/2006/relationships/image"/><Relationship Id="rId5" Target="../media/image9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9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4.pn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3086100" cy="10287000"/>
            <a:chOff x="0" y="0"/>
            <a:chExt cx="812800" cy="27093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2709333"/>
            </a:xfrm>
            <a:custGeom>
              <a:avLst/>
              <a:gdLst/>
              <a:ahLst/>
              <a:cxnLst/>
              <a:rect r="r" b="b" t="t" l="l"/>
              <a:pathLst>
                <a:path h="2709333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812800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484146" y="1909020"/>
            <a:ext cx="12550879" cy="5005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343"/>
              </a:lnSpc>
              <a:spcBef>
                <a:spcPct val="0"/>
              </a:spcBef>
            </a:pPr>
            <a:r>
              <a:rPr lang="en-US" sz="9530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SYDNEY AIRPORT CHAUFFEUR SERVICES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763158" y="387350"/>
            <a:ext cx="4160184" cy="4114800"/>
          </a:xfrm>
          <a:custGeom>
            <a:avLst/>
            <a:gdLst/>
            <a:ahLst/>
            <a:cxnLst/>
            <a:rect r="r" b="b" t="t" l="l"/>
            <a:pathLst>
              <a:path h="4114800" w="4160184">
                <a:moveTo>
                  <a:pt x="0" y="0"/>
                </a:moveTo>
                <a:lnTo>
                  <a:pt x="4160184" y="0"/>
                </a:lnTo>
                <a:lnTo>
                  <a:pt x="41601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511505" y="7179524"/>
            <a:ext cx="6088403" cy="787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72"/>
              </a:lnSpc>
              <a:spcBef>
                <a:spcPct val="0"/>
              </a:spcBef>
            </a:pPr>
            <a:r>
              <a:rPr lang="en-US" sz="4623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CHAUFFEUR HIRE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484146" y="8281289"/>
            <a:ext cx="13776374" cy="35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2"/>
              </a:lnSpc>
              <a:spcBef>
                <a:spcPct val="0"/>
              </a:spcBef>
            </a:pPr>
            <a:r>
              <a:rPr lang="en-US" sz="2123" u="sng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  <a:hlinkClick r:id="rId6" tooltip="https://www.chauffeurhire.com.au/our-services/airport-transfer-in-sydney"/>
              </a:rPr>
              <a:t>HTTPS://WWW.CHAUFFEURHIRE.COM.AU/OUR-SERVICES/AIRPORT-TRANSFER-IN-SYDNEY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499600" cy="10287000"/>
            <a:chOff x="0" y="0"/>
            <a:chExt cx="250195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501952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1952">
                  <a:moveTo>
                    <a:pt x="0" y="0"/>
                  </a:moveTo>
                  <a:lnTo>
                    <a:pt x="2501952" y="0"/>
                  </a:lnTo>
                  <a:lnTo>
                    <a:pt x="250195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2501952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752425" y="5134786"/>
            <a:ext cx="6189139" cy="4123514"/>
          </a:xfrm>
          <a:custGeom>
            <a:avLst/>
            <a:gdLst/>
            <a:ahLst/>
            <a:cxnLst/>
            <a:rect r="r" b="b" t="t" l="l"/>
            <a:pathLst>
              <a:path h="4123514" w="6189139">
                <a:moveTo>
                  <a:pt x="0" y="0"/>
                </a:moveTo>
                <a:lnTo>
                  <a:pt x="6189140" y="0"/>
                </a:lnTo>
                <a:lnTo>
                  <a:pt x="6189140" y="4123514"/>
                </a:lnTo>
                <a:lnTo>
                  <a:pt x="0" y="41235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87149" y="3881785"/>
            <a:ext cx="8456851" cy="2981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30"/>
              </a:lnSpc>
              <a:spcBef>
                <a:spcPct val="0"/>
              </a:spcBef>
            </a:pPr>
            <a:r>
              <a:rPr lang="en-US" sz="566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SYDNEY AIRPORT CHAUFFEUR SERVICES BY CHAUFFEUR HIRE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754274" y="553443"/>
            <a:ext cx="8185441" cy="4659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24"/>
              </a:lnSpc>
            </a:pPr>
            <a:r>
              <a:rPr lang="en-US" sz="330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Travel to and from the airport with comfort and confidence. Chauffeur Hire provides premium </a:t>
            </a:r>
            <a:r>
              <a:rPr lang="en-US" b="true" sz="3303" u="sng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  <a:hlinkClick r:id="rId3" tooltip="https://www.chauffeurhire.com.au/our-services/airport-transfer-in-sydney"/>
              </a:rPr>
              <a:t>Sydney Airport Chauffeur Services</a:t>
            </a:r>
            <a:r>
              <a:rPr lang="en-US" sz="330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for business and leisure travellers. Our professional chauffeurs ensure every journey is safe, comfortable, and on time.</a:t>
            </a:r>
          </a:p>
          <a:p>
            <a:pPr algn="l">
              <a:lnSpc>
                <a:spcPts val="4624"/>
              </a:lnSpc>
              <a:spcBef>
                <a:spcPct val="0"/>
              </a:spcBef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74419" y="2004270"/>
            <a:ext cx="12275523" cy="1499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</a:t>
            </a: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CHOOSE OUR SYDNEY AIRPORT CHAUFFEUR SERVICES?</a:t>
            </a:r>
          </a:p>
        </p:txBody>
      </p:sp>
      <p:sp>
        <p:nvSpPr>
          <p:cNvPr name="AutoShape 4" id="4"/>
          <p:cNvSpPr/>
          <p:nvPr/>
        </p:nvSpPr>
        <p:spPr>
          <a:xfrm flipV="true">
            <a:off x="1665750" y="3753601"/>
            <a:ext cx="12243439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630778" y="9681029"/>
            <a:ext cx="2087283" cy="521821"/>
          </a:xfrm>
          <a:custGeom>
            <a:avLst/>
            <a:gdLst/>
            <a:ahLst/>
            <a:cxnLst/>
            <a:rect r="r" b="b" t="t" l="l"/>
            <a:pathLst>
              <a:path h="521821" w="2087283">
                <a:moveTo>
                  <a:pt x="0" y="0"/>
                </a:moveTo>
                <a:lnTo>
                  <a:pt x="2087283" y="0"/>
                </a:lnTo>
                <a:lnTo>
                  <a:pt x="2087283" y="521820"/>
                </a:lnTo>
                <a:lnTo>
                  <a:pt x="0" y="5218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4419" y="3922195"/>
            <a:ext cx="15897442" cy="5494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Professional and experienced chauffeurs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Always on-time airport pickups and drop-offs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Luxury vehicles that are clean and comfortable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Flight tracking for timely arrivals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Available for individuals, families, and business travellers</a:t>
            </a:r>
          </a:p>
          <a:p>
            <a:pPr algn="l">
              <a:lnSpc>
                <a:spcPts val="5536"/>
              </a:lnSpc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With Chauffeur Hire, every airport transfer is smooth and stress-free.</a:t>
            </a:r>
          </a:p>
          <a:p>
            <a:pPr algn="l">
              <a:lnSpc>
                <a:spcPts val="5536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614759" y="639830"/>
            <a:ext cx="12728661" cy="73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OU</a:t>
            </a: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 AIRPORT TRANSFER SERVICES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0" y="0"/>
            <a:ext cx="3086100" cy="10287000"/>
            <a:chOff x="0" y="0"/>
            <a:chExt cx="812800" cy="270933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2709333"/>
            </a:xfrm>
            <a:custGeom>
              <a:avLst/>
              <a:gdLst/>
              <a:ahLst/>
              <a:cxnLst/>
              <a:rect r="r" b="b" t="t" l="l"/>
              <a:pathLst>
                <a:path h="2709333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812800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3620718" y="1702101"/>
            <a:ext cx="13064036" cy="6187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68"/>
              </a:lnSpc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Our </a:t>
            </a:r>
            <a:r>
              <a:rPr lang="en-US" b="true" sz="3906" u="sng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  <a:hlinkClick r:id="rId3" tooltip="https://www.chauffeurhire.com.au/our-services/airport-transfer-in-sydney"/>
              </a:rPr>
              <a:t>Sydney Airport Chauffeur Services</a:t>
            </a: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include: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Airport pickups and departures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Corporate airport transfers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Hotel and airport transfers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Family and group travel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VIP and executive airport transportation</a:t>
            </a:r>
          </a:p>
          <a:p>
            <a:pPr algn="l">
              <a:lnSpc>
                <a:spcPts val="5468"/>
              </a:lnSpc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make every journey comfortable from the moment you book until you reach your destination.</a:t>
            </a:r>
          </a:p>
          <a:p>
            <a:pPr algn="l">
              <a:lnSpc>
                <a:spcPts val="5468"/>
              </a:lnSpc>
              <a:spcBef>
                <a:spcPct val="0"/>
              </a:spcBef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614759" y="7248279"/>
            <a:ext cx="9725660" cy="2811259"/>
          </a:xfrm>
          <a:custGeom>
            <a:avLst/>
            <a:gdLst/>
            <a:ahLst/>
            <a:cxnLst/>
            <a:rect r="r" b="b" t="t" l="l"/>
            <a:pathLst>
              <a:path h="2811259" w="9725660">
                <a:moveTo>
                  <a:pt x="0" y="0"/>
                </a:moveTo>
                <a:lnTo>
                  <a:pt x="9725659" y="0"/>
                </a:lnTo>
                <a:lnTo>
                  <a:pt x="9725659" y="2811258"/>
                </a:lnTo>
                <a:lnTo>
                  <a:pt x="0" y="28112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2556" t="0" r="-23469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5727569" y="-2301842"/>
            <a:ext cx="6832862" cy="18288000"/>
            <a:chOff x="0" y="0"/>
            <a:chExt cx="1799602" cy="481659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99602" cy="4816592"/>
            </a:xfrm>
            <a:custGeom>
              <a:avLst/>
              <a:gdLst/>
              <a:ahLst/>
              <a:cxnLst/>
              <a:rect r="r" b="b" t="t" l="l"/>
              <a:pathLst>
                <a:path h="4816592" w="1799602">
                  <a:moveTo>
                    <a:pt x="0" y="0"/>
                  </a:moveTo>
                  <a:lnTo>
                    <a:pt x="1799602" y="0"/>
                  </a:lnTo>
                  <a:lnTo>
                    <a:pt x="1799602" y="4816592"/>
                  </a:lnTo>
                  <a:lnTo>
                    <a:pt x="0" y="4816592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99602" cy="4864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076427" y="4359587"/>
            <a:ext cx="7512922" cy="3832142"/>
          </a:xfrm>
          <a:custGeom>
            <a:avLst/>
            <a:gdLst/>
            <a:ahLst/>
            <a:cxnLst/>
            <a:rect r="r" b="b" t="t" l="l"/>
            <a:pathLst>
              <a:path h="3832142" w="7512922">
                <a:moveTo>
                  <a:pt x="0" y="0"/>
                </a:moveTo>
                <a:lnTo>
                  <a:pt x="7512922" y="0"/>
                </a:lnTo>
                <a:lnTo>
                  <a:pt x="7512922" y="3832142"/>
                </a:lnTo>
                <a:lnTo>
                  <a:pt x="0" y="38321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91348" t="0" r="-48685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75935" y="1091998"/>
            <a:ext cx="9600986" cy="73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BOOK</a:t>
            </a: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WITH CHAUFFEUR HIRE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89168" y="3824109"/>
            <a:ext cx="8628935" cy="7436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81"/>
              </a:lnSpc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Why Clients Trust Us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Luxury Fleet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Professional Chauffeurs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On-Time Service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24/7 Availability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Easy Online Booking</a:t>
            </a:r>
          </a:p>
          <a:p>
            <a:pPr algn="l">
              <a:lnSpc>
                <a:spcPts val="4881"/>
              </a:lnSpc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Chauffeur Hire – Your Reliable Partner for Sydney Airport Chauffeur Services.</a:t>
            </a:r>
          </a:p>
          <a:p>
            <a:pPr algn="l">
              <a:lnSpc>
                <a:spcPts val="4881"/>
              </a:lnSpc>
            </a:pPr>
          </a:p>
          <a:p>
            <a:pPr algn="l">
              <a:lnSpc>
                <a:spcPts val="4881"/>
              </a:lnSpc>
            </a:pPr>
          </a:p>
          <a:p>
            <a:pPr algn="l">
              <a:lnSpc>
                <a:spcPts val="4881"/>
              </a:lnSpc>
            </a:pPr>
          </a:p>
          <a:p>
            <a:pPr algn="l">
              <a:lnSpc>
                <a:spcPts val="4881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876649" y="1994745"/>
            <a:ext cx="14839502" cy="1173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01"/>
              </a:lnSpc>
            </a:pPr>
            <a:r>
              <a:rPr lang="en-US" sz="328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Chauffeur Hire for trusted Sydney Airport Chauffeur Services that combine luxury, reliability, and professional service.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8518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5605164" y="2364196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265881" y="5143500"/>
            <a:ext cx="13756237" cy="3086100"/>
            <a:chOff x="0" y="0"/>
            <a:chExt cx="3623042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623042" cy="812800"/>
            </a:xfrm>
            <a:custGeom>
              <a:avLst/>
              <a:gdLst/>
              <a:ahLst/>
              <a:cxnLst/>
              <a:rect r="r" b="b" t="t" l="l"/>
              <a:pathLst>
                <a:path h="812800" w="3623042">
                  <a:moveTo>
                    <a:pt x="37707" y="0"/>
                  </a:moveTo>
                  <a:lnTo>
                    <a:pt x="3585335" y="0"/>
                  </a:lnTo>
                  <a:cubicBezTo>
                    <a:pt x="3595336" y="0"/>
                    <a:pt x="3604926" y="3973"/>
                    <a:pt x="3611998" y="11044"/>
                  </a:cubicBezTo>
                  <a:cubicBezTo>
                    <a:pt x="3619069" y="18116"/>
                    <a:pt x="3623042" y="27707"/>
                    <a:pt x="3623042" y="37707"/>
                  </a:cubicBezTo>
                  <a:lnTo>
                    <a:pt x="3623042" y="775093"/>
                  </a:lnTo>
                  <a:cubicBezTo>
                    <a:pt x="3623042" y="795918"/>
                    <a:pt x="3606160" y="812800"/>
                    <a:pt x="3585335" y="812800"/>
                  </a:cubicBezTo>
                  <a:lnTo>
                    <a:pt x="37707" y="812800"/>
                  </a:lnTo>
                  <a:cubicBezTo>
                    <a:pt x="16882" y="812800"/>
                    <a:pt x="0" y="795918"/>
                    <a:pt x="0" y="775093"/>
                  </a:cubicBezTo>
                  <a:lnTo>
                    <a:pt x="0" y="37707"/>
                  </a:lnTo>
                  <a:cubicBezTo>
                    <a:pt x="0" y="16882"/>
                    <a:pt x="16882" y="0"/>
                    <a:pt x="37707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3623042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829324" y="5603538"/>
            <a:ext cx="8629353" cy="1645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0"/>
              </a:lnSpc>
            </a:pPr>
            <a:r>
              <a:rPr lang="en-US" sz="307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Address - 12 Brahman Rd, Box Hill NSW 2765</a:t>
            </a:r>
          </a:p>
          <a:p>
            <a:pPr algn="l">
              <a:lnSpc>
                <a:spcPts val="4310"/>
              </a:lnSpc>
            </a:pPr>
            <a:r>
              <a:rPr lang="en-US" sz="307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Call - +61 1300210378</a:t>
            </a:r>
          </a:p>
          <a:p>
            <a:pPr algn="l" marL="0" indent="0" lvl="0">
              <a:lnSpc>
                <a:spcPts val="431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848539" y="1136286"/>
            <a:ext cx="10143658" cy="1375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72"/>
              </a:lnSpc>
              <a:spcBef>
                <a:spcPct val="0"/>
              </a:spcBef>
            </a:pPr>
            <a:r>
              <a:rPr lang="en-US" sz="8051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CONTACT US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455322" y="8870931"/>
            <a:ext cx="13776374" cy="35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2"/>
              </a:lnSpc>
              <a:spcBef>
                <a:spcPct val="0"/>
              </a:spcBef>
            </a:pPr>
            <a:r>
              <a:rPr lang="en-US" sz="2123" u="sng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  <a:hlinkClick r:id="rId4" tooltip="https://www.chauffeurhire.com.au/our-services/airport-transfer-in-sydney"/>
              </a:rPr>
              <a:t>HTTPS://WWW.CHAUFFEURHIRE.COM.AU/OUR-SERVICES/AIRPORT-TRANSFER-IN-SYDNEY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DAHAjCsT6ro</dc:identifier>
  <dcterms:modified xsi:type="dcterms:W3CDTF">2011-08-01T06:04:30Z</dcterms:modified>
  <cp:revision>1</cp:revision>
  <dc:title>Sydney Airport Chauffeur Services</dc:title>
</cp:coreProperties>
</file>