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League Spartan" charset="1" panose="00000800000000000000"/>
      <p:regular r:id="rId12"/>
    </p:embeddedFont>
    <p:embeddedFont>
      <p:font typeface="Poppins" charset="1" panose="00000500000000000000"/>
      <p:regular r:id="rId13"/>
    </p:embeddedFont>
    <p:embeddedFont>
      <p:font typeface="Poppins Bold" charset="1" panose="000008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https://www.chauffeurhire.com.au/our-services/cruise-terminal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chauffeurhire.com.au/our-services/cruise-terminal-transfer-in-sydney" TargetMode="External" Type="http://schemas.openxmlformats.org/officeDocument/2006/relationships/hyperlink"/><Relationship Id="rId11" Target="https://www.chauffeurhire.com.au/our-services/cruise-terminal-transfer-in-sydney" TargetMode="External" Type="http://schemas.openxmlformats.org/officeDocument/2006/relationships/hyperlink"/><Relationship Id="rId12" Target="https://www.chauffeurhire.com.au/our-services/cruise-terminal-transfer-in-sydney" TargetMode="External" Type="http://schemas.openxmlformats.org/officeDocument/2006/relationships/hyperlink"/><Relationship Id="rId13" Target="https://www.chauffeurhire.com.au/our-services/cruise-terminal-transfer-in-sydney" TargetMode="External" Type="http://schemas.openxmlformats.org/officeDocument/2006/relationships/hyperlink"/><Relationship Id="rId2" Target="../media/image4.png" Type="http://schemas.openxmlformats.org/officeDocument/2006/relationships/image"/><Relationship Id="rId3" Target="../media/image5.jpeg" Type="http://schemas.openxmlformats.org/officeDocument/2006/relationships/image"/><Relationship Id="rId4" Target="https://www.chauffeurhire.com.au/our-services/cruise-terminal-transfer-in-sydney" TargetMode="External" Type="http://schemas.openxmlformats.org/officeDocument/2006/relationships/hyperlink"/><Relationship Id="rId5" Target="https://www.chauffeurhire.com.au/our-services/cruise-terminal-transfer-in-sydney" TargetMode="External" Type="http://schemas.openxmlformats.org/officeDocument/2006/relationships/hyperlink"/><Relationship Id="rId6" Target="https://www.chauffeurhire.com.au/our-services/cruise-terminal-transfer-in-sydney" TargetMode="External" Type="http://schemas.openxmlformats.org/officeDocument/2006/relationships/hyperlink"/><Relationship Id="rId7" Target="https://www.chauffeurhire.com.au/our-services/cruise-terminal-transfer-in-sydney" TargetMode="External" Type="http://schemas.openxmlformats.org/officeDocument/2006/relationships/hyperlink"/><Relationship Id="rId8" Target="https://www.chauffeurhire.com.au/our-services/cruise-terminal-transfer-in-sydney" TargetMode="External" Type="http://schemas.openxmlformats.org/officeDocument/2006/relationships/hyperlink"/><Relationship Id="rId9" Target="https://www.chauffeurhire.com.au/our-services/cruise-terminal-transfer-in-sydney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https://www.chauffeurhire.com.au/our-services/cruise-terminal-transfer-in-sydney" TargetMode="External" Type="http://schemas.openxmlformats.org/officeDocument/2006/relationships/hyperlink"/><Relationship Id="rId4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9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4.png" Type="http://schemas.openxmlformats.org/officeDocument/2006/relationships/image"/><Relationship Id="rId4" Target="https://www.chauffeurhire.com.au/our-services/cruise-terminal-transfer-in-sydney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312" t="0" r="-20312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3086100" cy="10287000"/>
            <a:chOff x="0" y="0"/>
            <a:chExt cx="812800" cy="270933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2709333"/>
            </a:xfrm>
            <a:custGeom>
              <a:avLst/>
              <a:gdLst/>
              <a:ahLst/>
              <a:cxnLst/>
              <a:rect r="r" b="b" t="t" l="l"/>
              <a:pathLst>
                <a:path h="2709333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812800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3484146" y="1909020"/>
            <a:ext cx="12550879" cy="5005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343"/>
              </a:lnSpc>
              <a:spcBef>
                <a:spcPct val="0"/>
              </a:spcBef>
            </a:pPr>
            <a:r>
              <a:rPr lang="en-US" sz="9530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SYDNEY CRUISE TERMINAL TRANSFERS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763158" y="387350"/>
            <a:ext cx="4160184" cy="4114800"/>
          </a:xfrm>
          <a:custGeom>
            <a:avLst/>
            <a:gdLst/>
            <a:ahLst/>
            <a:cxnLst/>
            <a:rect r="r" b="b" t="t" l="l"/>
            <a:pathLst>
              <a:path h="4114800" w="4160184">
                <a:moveTo>
                  <a:pt x="0" y="0"/>
                </a:moveTo>
                <a:lnTo>
                  <a:pt x="4160184" y="0"/>
                </a:lnTo>
                <a:lnTo>
                  <a:pt x="416018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511505" y="7179524"/>
            <a:ext cx="6088403" cy="787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72"/>
              </a:lnSpc>
              <a:spcBef>
                <a:spcPct val="0"/>
              </a:spcBef>
            </a:pPr>
            <a:r>
              <a:rPr lang="en-US" sz="4623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</a:rPr>
              <a:t>CHAUFFEUR HIRE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484146" y="8281289"/>
            <a:ext cx="14439196" cy="355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2"/>
              </a:lnSpc>
              <a:spcBef>
                <a:spcPct val="0"/>
              </a:spcBef>
            </a:pPr>
            <a:r>
              <a:rPr lang="en-US" sz="2123" u="sng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  <a:hlinkClick r:id="rId6" tooltip="https://www.chauffeurhire.com.au/our-services/cruise-terminal-transfer-in-sydney"/>
              </a:rPr>
              <a:t>HTTPS://WWW.CHAUFFEURHIRE.COM.AU/OUR-SERVICES/CRUISE-TERMINAL-TRANSFER-IN-SYDNEY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499600" cy="10287000"/>
            <a:chOff x="0" y="0"/>
            <a:chExt cx="250195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501952" cy="2709333"/>
            </a:xfrm>
            <a:custGeom>
              <a:avLst/>
              <a:gdLst/>
              <a:ahLst/>
              <a:cxnLst/>
              <a:rect r="r" b="b" t="t" l="l"/>
              <a:pathLst>
                <a:path h="2709333" w="2501952">
                  <a:moveTo>
                    <a:pt x="0" y="0"/>
                  </a:moveTo>
                  <a:lnTo>
                    <a:pt x="2501952" y="0"/>
                  </a:lnTo>
                  <a:lnTo>
                    <a:pt x="250195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2501952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957485" y="6807892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21374" y="2185507"/>
            <a:ext cx="8456851" cy="3985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30"/>
              </a:lnSpc>
              <a:spcBef>
                <a:spcPct val="0"/>
              </a:spcBef>
            </a:pPr>
            <a:r>
              <a:rPr lang="en-US" sz="5664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RELIABLE SYDNEY CRUISE TERMINAL TRANSFERS BY CHAUFFEUR HIRE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891071" y="1567323"/>
            <a:ext cx="8185441" cy="52405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24"/>
              </a:lnSpc>
            </a:pPr>
            <a:r>
              <a:rPr lang="en-US" sz="3303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St</a:t>
            </a:r>
            <a:r>
              <a:rPr lang="en-US" sz="3303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art or finish your cruise with comfort and peace of mind. Chauffeur Hire offers professional 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4" tooltip="https://www.chauffeurhire.com.au/our-services/cruise-terminal-transfer-in-sydney"/>
              </a:rPr>
              <a:t>Sydney 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5" tooltip="https://www.chauffeurhire.com.au/our-services/cruise-terminal-transfer-in-sydney"/>
              </a:rPr>
              <a:t>C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6" tooltip="https://www.chauffeurhire.com.au/our-services/cruise-terminal-transfer-in-sydney"/>
              </a:rPr>
              <a:t>ru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7" tooltip="https://www.chauffeurhire.com.au/our-services/cruise-terminal-transfer-in-sydney"/>
              </a:rPr>
              <a:t>is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8" tooltip="https://www.chauffeurhire.com.au/our-services/cruise-terminal-transfer-in-sydney"/>
              </a:rPr>
              <a:t>e 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9" tooltip="https://www.chauffeurhire.com.au/our-services/cruise-terminal-transfer-in-sydney"/>
              </a:rPr>
              <a:t>T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10" tooltip="https://www.chauffeurhire.com.au/our-services/cruise-terminal-transfer-in-sydney"/>
              </a:rPr>
              <a:t>er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11" tooltip="https://www.chauffeurhire.com.au/our-services/cruise-terminal-transfer-in-sydney"/>
              </a:rPr>
              <a:t>m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12" tooltip="https://www.chauffeurhire.com.au/our-services/cruise-terminal-transfer-in-sydney"/>
              </a:rPr>
              <a:t>i</a:t>
            </a:r>
            <a:r>
              <a:rPr lang="en-US" sz="3303" u="sng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  <a:hlinkClick r:id="rId13" tooltip="https://www.chauffeurhire.com.au/our-services/cruise-terminal-transfer-in-sydney"/>
              </a:rPr>
              <a:t>nal Transfers</a:t>
            </a:r>
            <a:r>
              <a:rPr lang="en-US" sz="3303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with luxury vehicles and experienced chauffeurs. We provide safe, reliable, and punctual transportation to and from Sydney's cruise terminals.</a:t>
            </a:r>
          </a:p>
          <a:p>
            <a:pPr algn="l">
              <a:lnSpc>
                <a:spcPts val="4624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312" t="0" r="-20312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74419" y="2004270"/>
            <a:ext cx="12275523" cy="738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8"/>
              </a:lnSpc>
              <a:spcBef>
                <a:spcPct val="0"/>
              </a:spcBef>
            </a:pP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</a:t>
            </a: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CHOOSE CHAUFFEUR HIRE?</a:t>
            </a:r>
          </a:p>
        </p:txBody>
      </p:sp>
      <p:sp>
        <p:nvSpPr>
          <p:cNvPr name="AutoShape 4" id="4"/>
          <p:cNvSpPr/>
          <p:nvPr/>
        </p:nvSpPr>
        <p:spPr>
          <a:xfrm flipV="true">
            <a:off x="1543050" y="3063245"/>
            <a:ext cx="12243439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630778" y="9681029"/>
            <a:ext cx="2087283" cy="521821"/>
          </a:xfrm>
          <a:custGeom>
            <a:avLst/>
            <a:gdLst/>
            <a:ahLst/>
            <a:cxnLst/>
            <a:rect r="r" b="b" t="t" l="l"/>
            <a:pathLst>
              <a:path h="521821" w="2087283">
                <a:moveTo>
                  <a:pt x="0" y="0"/>
                </a:moveTo>
                <a:lnTo>
                  <a:pt x="2087283" y="0"/>
                </a:lnTo>
                <a:lnTo>
                  <a:pt x="2087283" y="521820"/>
                </a:lnTo>
                <a:lnTo>
                  <a:pt x="0" y="5218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551719" y="3231838"/>
            <a:ext cx="15897442" cy="61801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36"/>
              </a:lnSpc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Benefits of Our Sydney Cruise Terminal Transfers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Professional and courteous chauffeurs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Luxury, clean, and comfortable vehicles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On-time pickups and drop-offs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Assistance with luggage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Suitable for individuals, families, and groups</a:t>
            </a:r>
          </a:p>
          <a:p>
            <a:pPr algn="l" marL="853766" indent="-426883" lvl="1">
              <a:lnSpc>
                <a:spcPts val="5536"/>
              </a:lnSpc>
              <a:buFont typeface="Arial"/>
              <a:buChar char="•"/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Easy and secure booking process</a:t>
            </a:r>
          </a:p>
          <a:p>
            <a:pPr algn="l">
              <a:lnSpc>
                <a:spcPts val="5536"/>
              </a:lnSpc>
            </a:pPr>
            <a:r>
              <a:rPr lang="en-US" sz="395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Travel without stress and enjoy a smooth transfer every time.</a:t>
            </a:r>
          </a:p>
          <a:p>
            <a:pPr algn="l">
              <a:lnSpc>
                <a:spcPts val="5536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312" t="0" r="-20312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614759" y="639830"/>
            <a:ext cx="12728661" cy="738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8"/>
              </a:lnSpc>
              <a:spcBef>
                <a:spcPct val="0"/>
              </a:spcBef>
            </a:pP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OU</a:t>
            </a: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 TRANSFER SERVICES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0" y="0"/>
            <a:ext cx="3086100" cy="10287000"/>
            <a:chOff x="0" y="0"/>
            <a:chExt cx="812800" cy="270933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2709333"/>
            </a:xfrm>
            <a:custGeom>
              <a:avLst/>
              <a:gdLst/>
              <a:ahLst/>
              <a:cxnLst/>
              <a:rect r="r" b="b" t="t" l="l"/>
              <a:pathLst>
                <a:path h="2709333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812800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3662265" y="2117002"/>
            <a:ext cx="13064036" cy="6873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68"/>
              </a:lnSpc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Our </a:t>
            </a:r>
            <a:r>
              <a:rPr lang="en-US" b="true" sz="3906" u="sng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  <a:hlinkClick r:id="rId3" tooltip="https://www.chauffeurhire.com.au/our-services/cruise-terminal-transfer-in-sydney"/>
              </a:rPr>
              <a:t>Sydney Cruise Terminal Transfers</a:t>
            </a: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include: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Cruise terminal pickups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Cruise departure transfers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Hotel to cruise terminal transfers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Airport to cruise terminal transfers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Private and corporate transportation</a:t>
            </a:r>
          </a:p>
          <a:p>
            <a:pPr algn="l" marL="843330" indent="-421665" lvl="1">
              <a:lnSpc>
                <a:spcPts val="5468"/>
              </a:lnSpc>
              <a:buFont typeface="Arial"/>
              <a:buChar char="•"/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Door-to-door luxury travel</a:t>
            </a:r>
          </a:p>
          <a:p>
            <a:pPr algn="l">
              <a:lnSpc>
                <a:spcPts val="5468"/>
              </a:lnSpc>
            </a:pPr>
            <a:r>
              <a:rPr lang="en-US" sz="39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We make every journey comfortable, safe, and convenient.</a:t>
            </a:r>
          </a:p>
          <a:p>
            <a:pPr algn="l">
              <a:lnSpc>
                <a:spcPts val="5468"/>
              </a:lnSpc>
              <a:spcBef>
                <a:spcPct val="0"/>
              </a:spcBef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662265" y="1367662"/>
            <a:ext cx="6088403" cy="787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72"/>
              </a:lnSpc>
              <a:spcBef>
                <a:spcPct val="0"/>
              </a:spcBef>
            </a:pPr>
            <a:r>
              <a:rPr lang="en-US" sz="4623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</a:rPr>
              <a:t>W</a:t>
            </a:r>
            <a:r>
              <a:rPr lang="en-US" sz="4623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</a:rPr>
              <a:t>HAT WE OFFER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5727569" y="-2301842"/>
            <a:ext cx="6832862" cy="18288000"/>
            <a:chOff x="0" y="0"/>
            <a:chExt cx="1799602" cy="481659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99602" cy="4816592"/>
            </a:xfrm>
            <a:custGeom>
              <a:avLst/>
              <a:gdLst/>
              <a:ahLst/>
              <a:cxnLst/>
              <a:rect r="r" b="b" t="t" l="l"/>
              <a:pathLst>
                <a:path h="4816592" w="1799602">
                  <a:moveTo>
                    <a:pt x="0" y="0"/>
                  </a:moveTo>
                  <a:lnTo>
                    <a:pt x="1799602" y="0"/>
                  </a:lnTo>
                  <a:lnTo>
                    <a:pt x="1799602" y="4816592"/>
                  </a:lnTo>
                  <a:lnTo>
                    <a:pt x="0" y="4816592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799602" cy="48642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12045" y="4092477"/>
            <a:ext cx="7047255" cy="4586238"/>
          </a:xfrm>
          <a:custGeom>
            <a:avLst/>
            <a:gdLst/>
            <a:ahLst/>
            <a:cxnLst/>
            <a:rect r="r" b="b" t="t" l="l"/>
            <a:pathLst>
              <a:path h="4586238" w="7047255">
                <a:moveTo>
                  <a:pt x="0" y="0"/>
                </a:moveTo>
                <a:lnTo>
                  <a:pt x="7047255" y="0"/>
                </a:lnTo>
                <a:lnTo>
                  <a:pt x="7047255" y="4586238"/>
                </a:lnTo>
                <a:lnTo>
                  <a:pt x="0" y="4586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62504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671819" y="426219"/>
            <a:ext cx="8944362" cy="738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18"/>
              </a:lnSpc>
              <a:spcBef>
                <a:spcPct val="0"/>
              </a:spcBef>
            </a:pPr>
            <a:r>
              <a:rPr lang="en-US" sz="4298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BOOK YOUR TRANSFER TODAY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89168" y="3824109"/>
            <a:ext cx="8628935" cy="55788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81"/>
              </a:lnSpc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Why Customers Trust Us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Luxury Fleet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Exp</a:t>
            </a: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erienced Chauffeurs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Rel</a:t>
            </a: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iable Service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24/7 Availability</a:t>
            </a:r>
          </a:p>
          <a:p>
            <a:pPr algn="l" marL="752862" indent="-376431" lvl="1">
              <a:lnSpc>
                <a:spcPts val="4881"/>
              </a:lnSpc>
              <a:buFont typeface="Arial"/>
              <a:buChar char="•"/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Comfort</a:t>
            </a: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able Travel</a:t>
            </a:r>
          </a:p>
          <a:p>
            <a:pPr algn="l">
              <a:lnSpc>
                <a:spcPts val="4881"/>
              </a:lnSpc>
            </a:pPr>
            <a:r>
              <a:rPr lang="en-US" sz="3487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Chauffeur Hire – Your Trusted Choice for Sydney Cruise Terminal Transfers.</a:t>
            </a:r>
          </a:p>
          <a:p>
            <a:pPr algn="l">
              <a:lnSpc>
                <a:spcPts val="4881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876649" y="1994745"/>
            <a:ext cx="14839502" cy="11738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01"/>
              </a:lnSpc>
            </a:pPr>
            <a:r>
              <a:rPr lang="en-US" sz="3287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Choose Chauffeur Hire for premium Sydney Cruise Terminal Transfers and enjoy professional service from start to finish.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256752" y="1327176"/>
            <a:ext cx="5774497" cy="542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1"/>
              </a:lnSpc>
              <a:spcBef>
                <a:spcPct val="0"/>
              </a:spcBef>
            </a:pPr>
            <a:r>
              <a:rPr lang="en-US" sz="320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</a:rPr>
              <a:t>TR</a:t>
            </a:r>
            <a:r>
              <a:rPr lang="en-US" sz="320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</a:rPr>
              <a:t>AVEL WITH CONFIDENCE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8518" r="0" b="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5605164" y="2364196"/>
            <a:ext cx="649224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630778" y="265450"/>
            <a:ext cx="1824544" cy="1824544"/>
          </a:xfrm>
          <a:custGeom>
            <a:avLst/>
            <a:gdLst/>
            <a:ahLst/>
            <a:cxnLst/>
            <a:rect r="r" b="b" t="t" l="l"/>
            <a:pathLst>
              <a:path h="1824544" w="1824544">
                <a:moveTo>
                  <a:pt x="0" y="0"/>
                </a:moveTo>
                <a:lnTo>
                  <a:pt x="1824544" y="0"/>
                </a:lnTo>
                <a:lnTo>
                  <a:pt x="1824544" y="1824545"/>
                </a:lnTo>
                <a:lnTo>
                  <a:pt x="0" y="18245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265881" y="5143500"/>
            <a:ext cx="13756237" cy="3086100"/>
            <a:chOff x="0" y="0"/>
            <a:chExt cx="3623042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623042" cy="812800"/>
            </a:xfrm>
            <a:custGeom>
              <a:avLst/>
              <a:gdLst/>
              <a:ahLst/>
              <a:cxnLst/>
              <a:rect r="r" b="b" t="t" l="l"/>
              <a:pathLst>
                <a:path h="812800" w="3623042">
                  <a:moveTo>
                    <a:pt x="37707" y="0"/>
                  </a:moveTo>
                  <a:lnTo>
                    <a:pt x="3585335" y="0"/>
                  </a:lnTo>
                  <a:cubicBezTo>
                    <a:pt x="3595336" y="0"/>
                    <a:pt x="3604926" y="3973"/>
                    <a:pt x="3611998" y="11044"/>
                  </a:cubicBezTo>
                  <a:cubicBezTo>
                    <a:pt x="3619069" y="18116"/>
                    <a:pt x="3623042" y="27707"/>
                    <a:pt x="3623042" y="37707"/>
                  </a:cubicBezTo>
                  <a:lnTo>
                    <a:pt x="3623042" y="775093"/>
                  </a:lnTo>
                  <a:cubicBezTo>
                    <a:pt x="3623042" y="795918"/>
                    <a:pt x="3606160" y="812800"/>
                    <a:pt x="3585335" y="812800"/>
                  </a:cubicBezTo>
                  <a:lnTo>
                    <a:pt x="37707" y="812800"/>
                  </a:lnTo>
                  <a:cubicBezTo>
                    <a:pt x="16882" y="812800"/>
                    <a:pt x="0" y="795918"/>
                    <a:pt x="0" y="775093"/>
                  </a:cubicBezTo>
                  <a:lnTo>
                    <a:pt x="0" y="37707"/>
                  </a:lnTo>
                  <a:cubicBezTo>
                    <a:pt x="0" y="16882"/>
                    <a:pt x="16882" y="0"/>
                    <a:pt x="37707" y="0"/>
                  </a:cubicBez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3623042" cy="860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4829324" y="5603538"/>
            <a:ext cx="8629353" cy="1645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10"/>
              </a:lnSpc>
            </a:pPr>
            <a:r>
              <a:rPr lang="en-US" sz="307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Address - 12 Brahman Rd, Box Hill NSW 2765</a:t>
            </a:r>
          </a:p>
          <a:p>
            <a:pPr algn="l">
              <a:lnSpc>
                <a:spcPts val="4310"/>
              </a:lnSpc>
            </a:pPr>
            <a:r>
              <a:rPr lang="en-US" sz="3078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Call - +61 1300210378</a:t>
            </a:r>
          </a:p>
          <a:p>
            <a:pPr algn="l" marL="0" indent="0" lvl="0">
              <a:lnSpc>
                <a:spcPts val="4310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3848539" y="1136286"/>
            <a:ext cx="10143658" cy="1375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72"/>
              </a:lnSpc>
              <a:spcBef>
                <a:spcPct val="0"/>
              </a:spcBef>
            </a:pPr>
            <a:r>
              <a:rPr lang="en-US" sz="8051">
                <a:solidFill>
                  <a:srgbClr val="E4252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CONTACT US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24402" y="8951252"/>
            <a:ext cx="14439196" cy="355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72"/>
              </a:lnSpc>
              <a:spcBef>
                <a:spcPct val="0"/>
              </a:spcBef>
            </a:pPr>
            <a:r>
              <a:rPr lang="en-US" sz="2123" u="sng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eague Spartan"/>
                <a:ea typeface="League Spartan"/>
                <a:cs typeface="League Spartan"/>
                <a:sym typeface="League Spartan"/>
                <a:hlinkClick r:id="rId4" tooltip="https://www.chauffeurhire.com.au/our-services/cruise-terminal-transfer-in-sydney"/>
              </a:rPr>
              <a:t>HTTPS://WWW.CHAUFFEURHIRE.COM.AU/OUR-SERVICES/CRUISE-TERMINAL-TRANSFER-IN-SYDNEY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DAHAjCsT6ro</dc:identifier>
  <dcterms:modified xsi:type="dcterms:W3CDTF">2011-08-01T06:04:30Z</dcterms:modified>
  <cp:revision>1</cp:revision>
  <dc:title>Sydney Cruise Terminal Transfers</dc:title>
</cp:coreProperties>
</file>