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Anantason" charset="1" panose="00000000000000000000"/>
      <p:regular r:id="rId10"/>
    </p:embeddedFont>
    <p:embeddedFont>
      <p:font typeface="Shrikhand" charset="1" panose="02000000000000000000"/>
      <p:regular r:id="rId11"/>
    </p:embeddedFont>
    <p:embeddedFont>
      <p:font typeface="Lora Bold Italics" charset="1" panose="00000800000000000000"/>
      <p:regular r:id="rId12"/>
    </p:embeddedFont>
    <p:embeddedFont>
      <p:font typeface="Anantason Bold" charset="1" panose="00000000000000000000"/>
      <p:regular r:id="rId13"/>
    </p:embeddedFont>
    <p:embeddedFont>
      <p:font typeface="Bebas Neue Cyrillic" charset="1" panose="02000506000000020004"/>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jpeg" Type="http://schemas.openxmlformats.org/officeDocument/2006/relationships/image"/><Relationship Id="rId4" Target="https://www.chauffeurhire.com.au" TargetMode="External" Type="http://schemas.openxmlformats.org/officeDocument/2006/relationships/hyperlink"/><Relationship Id="rId5" Target="https://www.chauffeurhire.com.au"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chauffeurhire.com.au" TargetMode="External" Type="http://schemas.openxmlformats.org/officeDocument/2006/relationships/hyperlink"/><Relationship Id="rId4" Target="https://www.chauffeurhire.com.au"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E65C5C">
                <a:alpha val="100000"/>
              </a:srgbClr>
            </a:gs>
            <a:gs pos="100000">
              <a:srgbClr val="000000">
                <a:alpha val="100000"/>
              </a:srgbClr>
            </a:gs>
          </a:gsLst>
          <a:lin ang="270000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grpSp>
        <p:nvGrpSpPr>
          <p:cNvPr name="Group 3" id="3"/>
          <p:cNvGrpSpPr/>
          <p:nvPr/>
        </p:nvGrpSpPr>
        <p:grpSpPr>
          <a:xfrm rot="0">
            <a:off x="11673777" y="2903988"/>
            <a:ext cx="5585523" cy="5003087"/>
            <a:chOff x="0" y="0"/>
            <a:chExt cx="4878756" cy="4370019"/>
          </a:xfrm>
        </p:grpSpPr>
        <p:sp>
          <p:nvSpPr>
            <p:cNvPr name="Freeform 4" id="4"/>
            <p:cNvSpPr/>
            <p:nvPr/>
          </p:nvSpPr>
          <p:spPr>
            <a:xfrm flipH="false" flipV="false" rot="0">
              <a:off x="0" y="0"/>
              <a:ext cx="4878756" cy="4370019"/>
            </a:xfrm>
            <a:custGeom>
              <a:avLst/>
              <a:gdLst/>
              <a:ahLst/>
              <a:cxnLst/>
              <a:rect r="r" b="b" t="t" l="l"/>
              <a:pathLst>
                <a:path h="4370019" w="4878756">
                  <a:moveTo>
                    <a:pt x="0" y="3641682"/>
                  </a:moveTo>
                  <a:lnTo>
                    <a:pt x="0" y="728336"/>
                  </a:lnTo>
                  <a:cubicBezTo>
                    <a:pt x="0" y="326295"/>
                    <a:pt x="218568" y="0"/>
                    <a:pt x="487876" y="0"/>
                  </a:cubicBezTo>
                  <a:lnTo>
                    <a:pt x="4390880" y="0"/>
                  </a:lnTo>
                  <a:cubicBezTo>
                    <a:pt x="4660187" y="0"/>
                    <a:pt x="4878756" y="326295"/>
                    <a:pt x="4878756" y="728336"/>
                  </a:cubicBezTo>
                  <a:lnTo>
                    <a:pt x="4878756" y="3641682"/>
                  </a:lnTo>
                  <a:cubicBezTo>
                    <a:pt x="4878756" y="4043724"/>
                    <a:pt x="4660187" y="4370019"/>
                    <a:pt x="4390880" y="4370019"/>
                  </a:cubicBezTo>
                  <a:lnTo>
                    <a:pt x="487876" y="4370019"/>
                  </a:lnTo>
                  <a:cubicBezTo>
                    <a:pt x="218568" y="4370019"/>
                    <a:pt x="0" y="4043724"/>
                    <a:pt x="0" y="3641682"/>
                  </a:cubicBezTo>
                  <a:close/>
                </a:path>
              </a:pathLst>
            </a:custGeom>
            <a:blipFill>
              <a:blip r:embed="rId3"/>
              <a:stretch>
                <a:fillRect l="-17221" t="0" r="-17221" b="0"/>
              </a:stretch>
            </a:blipFill>
          </p:spPr>
        </p:sp>
      </p:grpSp>
      <p:sp>
        <p:nvSpPr>
          <p:cNvPr name="TextBox 5" id="5"/>
          <p:cNvSpPr txBox="true"/>
          <p:nvPr/>
        </p:nvSpPr>
        <p:spPr>
          <a:xfrm rot="0">
            <a:off x="1505678" y="4804584"/>
            <a:ext cx="8972819" cy="3126795"/>
          </a:xfrm>
          <a:prstGeom prst="rect">
            <a:avLst/>
          </a:prstGeom>
        </p:spPr>
        <p:txBody>
          <a:bodyPr anchor="t" rtlCol="false" tIns="0" lIns="0" bIns="0" rIns="0">
            <a:spAutoFit/>
          </a:bodyPr>
          <a:lstStyle/>
          <a:p>
            <a:pPr algn="l">
              <a:lnSpc>
                <a:spcPts val="3531"/>
              </a:lnSpc>
            </a:pPr>
            <a:r>
              <a:rPr lang="en-US" sz="2522">
                <a:solidFill>
                  <a:srgbClr val="FFFFFF"/>
                </a:solidFill>
                <a:latin typeface="Anantason"/>
                <a:ea typeface="Anantason"/>
                <a:cs typeface="Anantason"/>
                <a:sym typeface="Anantason"/>
              </a:rPr>
              <a:t>Chauffeur Hire provides reliable </a:t>
            </a:r>
            <a:r>
              <a:rPr lang="en-US" sz="2522" u="sng">
                <a:solidFill>
                  <a:srgbClr val="FFFFFF"/>
                </a:solidFill>
                <a:latin typeface="Anantason"/>
                <a:ea typeface="Anantason"/>
                <a:cs typeface="Anantason"/>
                <a:sym typeface="Anantason"/>
                <a:hlinkClick r:id="rId4" tooltip="https://www.chauffeurhire.com.au"/>
              </a:rPr>
              <a:t>Sydney Chauffeurs</a:t>
            </a:r>
            <a:r>
              <a:rPr lang="en-US" sz="2522">
                <a:solidFill>
                  <a:srgbClr val="FFFFFF"/>
                </a:solidFill>
                <a:latin typeface="Anantason"/>
                <a:ea typeface="Anantason"/>
                <a:cs typeface="Anantason"/>
                <a:sym typeface="Anantason"/>
              </a:rPr>
              <a:t> for airport transfers, corporate travel, business meetings, hotel transfers, special events, and private journeys. Our professional chauffeurs are experienced, courteous, and committed to delivering a comfortable, safe, and punctual travel experience. We use premium vehicles to ensure every journey is smooth and stress-free.</a:t>
            </a:r>
          </a:p>
        </p:txBody>
      </p:sp>
      <p:sp>
        <p:nvSpPr>
          <p:cNvPr name="TextBox 6" id="6"/>
          <p:cNvSpPr txBox="true"/>
          <p:nvPr/>
        </p:nvSpPr>
        <p:spPr>
          <a:xfrm rot="0">
            <a:off x="1505678" y="2014030"/>
            <a:ext cx="6725703" cy="1694191"/>
          </a:xfrm>
          <a:prstGeom prst="rect">
            <a:avLst/>
          </a:prstGeom>
        </p:spPr>
        <p:txBody>
          <a:bodyPr anchor="t" rtlCol="false" tIns="0" lIns="0" bIns="0" rIns="0">
            <a:spAutoFit/>
          </a:bodyPr>
          <a:lstStyle/>
          <a:p>
            <a:pPr algn="l">
              <a:lnSpc>
                <a:spcPts val="6894"/>
              </a:lnSpc>
            </a:pPr>
            <a:r>
              <a:rPr lang="en-US" sz="4924">
                <a:gradFill>
                  <a:gsLst>
                    <a:gs pos="0">
                      <a:srgbClr val="0CC0DF">
                        <a:alpha val="100000"/>
                      </a:srgbClr>
                    </a:gs>
                    <a:gs pos="100000">
                      <a:srgbClr val="FFDE59">
                        <a:alpha val="100000"/>
                      </a:srgbClr>
                    </a:gs>
                  </a:gsLst>
                  <a:lin ang="0"/>
                </a:gradFill>
                <a:latin typeface="Shrikhand"/>
                <a:ea typeface="Shrikhand"/>
                <a:cs typeface="Shrikhand"/>
                <a:sym typeface="Shrikhand"/>
              </a:rPr>
              <a:t>Professional Sydney Chauffeurs</a:t>
            </a:r>
          </a:p>
        </p:txBody>
      </p:sp>
      <p:sp>
        <p:nvSpPr>
          <p:cNvPr name="TextBox 7" id="7"/>
          <p:cNvSpPr txBox="true"/>
          <p:nvPr/>
        </p:nvSpPr>
        <p:spPr>
          <a:xfrm rot="0">
            <a:off x="1505678" y="3930814"/>
            <a:ext cx="8996527" cy="464194"/>
          </a:xfrm>
          <a:prstGeom prst="rect">
            <a:avLst/>
          </a:prstGeom>
        </p:spPr>
        <p:txBody>
          <a:bodyPr anchor="t" rtlCol="false" tIns="0" lIns="0" bIns="0" rIns="0">
            <a:spAutoFit/>
          </a:bodyPr>
          <a:lstStyle/>
          <a:p>
            <a:pPr algn="l">
              <a:lnSpc>
                <a:spcPts val="3814"/>
              </a:lnSpc>
            </a:pPr>
            <a:r>
              <a:rPr lang="en-US" sz="2724" i="true" b="true">
                <a:solidFill>
                  <a:srgbClr val="FFFFFF"/>
                </a:solidFill>
                <a:latin typeface="Lora Bold Italics"/>
                <a:ea typeface="Lora Bold Italics"/>
                <a:cs typeface="Lora Bold Italics"/>
                <a:sym typeface="Lora Bold Italics"/>
              </a:rPr>
              <a:t>Travel in Comfort and Style with Chauffeur Hire</a:t>
            </a:r>
          </a:p>
        </p:txBody>
      </p:sp>
      <p:sp>
        <p:nvSpPr>
          <p:cNvPr name="TextBox 8" id="8"/>
          <p:cNvSpPr txBox="true"/>
          <p:nvPr/>
        </p:nvSpPr>
        <p:spPr>
          <a:xfrm rot="0">
            <a:off x="1450959" y="8669075"/>
            <a:ext cx="16094348" cy="580219"/>
          </a:xfrm>
          <a:prstGeom prst="rect">
            <a:avLst/>
          </a:prstGeom>
        </p:spPr>
        <p:txBody>
          <a:bodyPr anchor="t" rtlCol="false" tIns="0" lIns="0" bIns="0" rIns="0">
            <a:spAutoFit/>
          </a:bodyPr>
          <a:lstStyle/>
          <a:p>
            <a:pPr algn="l">
              <a:lnSpc>
                <a:spcPts val="4769"/>
              </a:lnSpc>
            </a:pPr>
            <a:r>
              <a:rPr lang="en-US" sz="3406" u="sng">
                <a:solidFill>
                  <a:srgbClr val="FFFFFF"/>
                </a:solidFill>
                <a:latin typeface="Anantason"/>
                <a:ea typeface="Anantason"/>
                <a:cs typeface="Anantason"/>
                <a:sym typeface="Anantason"/>
                <a:hlinkClick r:id="rId5" tooltip="https://www.chauffeurhire.com.au"/>
              </a:rPr>
              <a:t>https://www.chauffeurhire.com.au/</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CE1E6">
                <a:alpha val="100000"/>
              </a:srgbClr>
            </a:gs>
            <a:gs pos="100000">
              <a:srgbClr val="000000">
                <a:alpha val="100000"/>
              </a:srgbClr>
            </a:gs>
          </a:gsLst>
          <a:lin ang="270000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sp>
        <p:nvSpPr>
          <p:cNvPr name="Freeform 3" id="3"/>
          <p:cNvSpPr/>
          <p:nvPr/>
        </p:nvSpPr>
        <p:spPr>
          <a:xfrm flipH="false" flipV="false" rot="0">
            <a:off x="2902838" y="1028700"/>
            <a:ext cx="13084230" cy="2780399"/>
          </a:xfrm>
          <a:custGeom>
            <a:avLst/>
            <a:gdLst/>
            <a:ahLst/>
            <a:cxnLst/>
            <a:rect r="r" b="b" t="t" l="l"/>
            <a:pathLst>
              <a:path h="2780399" w="13084230">
                <a:moveTo>
                  <a:pt x="0" y="0"/>
                </a:moveTo>
                <a:lnTo>
                  <a:pt x="13084230" y="0"/>
                </a:lnTo>
                <a:lnTo>
                  <a:pt x="13084230" y="2780399"/>
                </a:lnTo>
                <a:lnTo>
                  <a:pt x="0" y="2780399"/>
                </a:lnTo>
                <a:lnTo>
                  <a:pt x="0" y="0"/>
                </a:lnTo>
                <a:close/>
              </a:path>
            </a:pathLst>
          </a:custGeom>
          <a:blipFill>
            <a:blip r:embed="rId3"/>
            <a:stretch>
              <a:fillRect l="0" t="0" r="0" b="0"/>
            </a:stretch>
          </a:blipFill>
        </p:spPr>
      </p:sp>
      <p:sp>
        <p:nvSpPr>
          <p:cNvPr name="TextBox 4" id="4"/>
          <p:cNvSpPr txBox="true"/>
          <p:nvPr/>
        </p:nvSpPr>
        <p:spPr>
          <a:xfrm rot="0">
            <a:off x="4303745" y="4203462"/>
            <a:ext cx="9680510" cy="827416"/>
          </a:xfrm>
          <a:prstGeom prst="rect">
            <a:avLst/>
          </a:prstGeom>
        </p:spPr>
        <p:txBody>
          <a:bodyPr anchor="t" rtlCol="false" tIns="0" lIns="0" bIns="0" rIns="0">
            <a:spAutoFit/>
          </a:bodyPr>
          <a:lstStyle/>
          <a:p>
            <a:pPr algn="ctr">
              <a:lnSpc>
                <a:spcPts val="6894"/>
              </a:lnSpc>
            </a:pPr>
            <a:r>
              <a:rPr lang="en-US" sz="4924">
                <a:gradFill>
                  <a:gsLst>
                    <a:gs pos="0">
                      <a:srgbClr val="0CC0DF">
                        <a:alpha val="100000"/>
                      </a:srgbClr>
                    </a:gs>
                    <a:gs pos="100000">
                      <a:srgbClr val="FFDE59">
                        <a:alpha val="100000"/>
                      </a:srgbClr>
                    </a:gs>
                  </a:gsLst>
                  <a:lin ang="0"/>
                </a:gradFill>
                <a:latin typeface="Shrikhand"/>
                <a:ea typeface="Shrikhand"/>
                <a:cs typeface="Shrikhand"/>
                <a:sym typeface="Shrikhand"/>
              </a:rPr>
              <a:t>Why Choose Chauffeur Hire?</a:t>
            </a:r>
          </a:p>
        </p:txBody>
      </p:sp>
      <p:sp>
        <p:nvSpPr>
          <p:cNvPr name="TextBox 5" id="5"/>
          <p:cNvSpPr txBox="true"/>
          <p:nvPr/>
        </p:nvSpPr>
        <p:spPr>
          <a:xfrm rot="0">
            <a:off x="5224453" y="5125514"/>
            <a:ext cx="10473930" cy="4817119"/>
          </a:xfrm>
          <a:prstGeom prst="rect">
            <a:avLst/>
          </a:prstGeom>
        </p:spPr>
        <p:txBody>
          <a:bodyPr anchor="t" rtlCol="false" tIns="0" lIns="0" bIns="0" rIns="0">
            <a:spAutoFit/>
          </a:bodyPr>
          <a:lstStyle/>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Professional and experienced chauffeurs</a:t>
            </a:r>
          </a:p>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Luxury, clean, and well-maintained vehicles</a:t>
            </a:r>
          </a:p>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On-time pickups and reliable service</a:t>
            </a:r>
          </a:p>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Airport, corporate, and private transfer solutions</a:t>
            </a:r>
          </a:p>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Comfortable travel for individuals and groups</a:t>
            </a:r>
          </a:p>
          <a:p>
            <a:pPr algn="l" marL="588249" indent="-294125" lvl="1">
              <a:lnSpc>
                <a:spcPts val="3814"/>
              </a:lnSpc>
              <a:buFont typeface="Arial"/>
              <a:buChar char="•"/>
            </a:pPr>
            <a:r>
              <a:rPr lang="en-US" b="true" sz="2724" i="true">
                <a:solidFill>
                  <a:srgbClr val="FFFFFF"/>
                </a:solidFill>
                <a:latin typeface="Lora Bold Italics"/>
                <a:ea typeface="Lora Bold Italics"/>
                <a:cs typeface="Lora Bold Italics"/>
                <a:sym typeface="Lora Bold Italics"/>
              </a:rPr>
              <a:t>Easy online booking with excellent customer support</a:t>
            </a:r>
          </a:p>
          <a:p>
            <a:pPr algn="l">
              <a:lnSpc>
                <a:spcPts val="3814"/>
              </a:lnSpc>
            </a:pPr>
          </a:p>
          <a:p>
            <a:pPr algn="l">
              <a:lnSpc>
                <a:spcPts val="3814"/>
              </a:lnSpc>
            </a:pPr>
            <a:r>
              <a:rPr lang="en-US" sz="2724" i="true" b="true">
                <a:solidFill>
                  <a:srgbClr val="FFFFFF"/>
                </a:solidFill>
                <a:latin typeface="Lora Bold Italics"/>
                <a:ea typeface="Lora Bold Italics"/>
                <a:cs typeface="Lora Bold Italics"/>
                <a:sym typeface="Lora Bold Italics"/>
              </a:rPr>
              <a:t>With Sydney Chauffeurs from Chauffeur Hire, you can enjoy dependable transportation for every occasion.</a:t>
            </a:r>
          </a:p>
          <a:p>
            <a:pPr algn="l">
              <a:lnSpc>
                <a:spcPts val="3814"/>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E65C5C">
                <a:alpha val="100000"/>
              </a:srgbClr>
            </a:gs>
            <a:gs pos="100000">
              <a:srgbClr val="000000">
                <a:alpha val="100000"/>
              </a:srgbClr>
            </a:gs>
          </a:gsLst>
          <a:lin ang="270000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grpSp>
        <p:nvGrpSpPr>
          <p:cNvPr name="Group 3" id="3"/>
          <p:cNvGrpSpPr/>
          <p:nvPr/>
        </p:nvGrpSpPr>
        <p:grpSpPr>
          <a:xfrm rot="0">
            <a:off x="11229498" y="2867671"/>
            <a:ext cx="5585523" cy="5003087"/>
            <a:chOff x="0" y="0"/>
            <a:chExt cx="4878756" cy="4370019"/>
          </a:xfrm>
        </p:grpSpPr>
        <p:sp>
          <p:nvSpPr>
            <p:cNvPr name="Freeform 4" id="4"/>
            <p:cNvSpPr/>
            <p:nvPr/>
          </p:nvSpPr>
          <p:spPr>
            <a:xfrm flipH="false" flipV="false" rot="0">
              <a:off x="0" y="0"/>
              <a:ext cx="4878756" cy="4370019"/>
            </a:xfrm>
            <a:custGeom>
              <a:avLst/>
              <a:gdLst/>
              <a:ahLst/>
              <a:cxnLst/>
              <a:rect r="r" b="b" t="t" l="l"/>
              <a:pathLst>
                <a:path h="4370019" w="4878756">
                  <a:moveTo>
                    <a:pt x="0" y="3641682"/>
                  </a:moveTo>
                  <a:lnTo>
                    <a:pt x="0" y="728336"/>
                  </a:lnTo>
                  <a:cubicBezTo>
                    <a:pt x="0" y="326295"/>
                    <a:pt x="218568" y="0"/>
                    <a:pt x="487876" y="0"/>
                  </a:cubicBezTo>
                  <a:lnTo>
                    <a:pt x="4390880" y="0"/>
                  </a:lnTo>
                  <a:cubicBezTo>
                    <a:pt x="4660187" y="0"/>
                    <a:pt x="4878756" y="326295"/>
                    <a:pt x="4878756" y="728336"/>
                  </a:cubicBezTo>
                  <a:lnTo>
                    <a:pt x="4878756" y="3641682"/>
                  </a:lnTo>
                  <a:cubicBezTo>
                    <a:pt x="4878756" y="4043724"/>
                    <a:pt x="4660187" y="4370019"/>
                    <a:pt x="4390880" y="4370019"/>
                  </a:cubicBezTo>
                  <a:lnTo>
                    <a:pt x="487876" y="4370019"/>
                  </a:lnTo>
                  <a:cubicBezTo>
                    <a:pt x="218568" y="4370019"/>
                    <a:pt x="0" y="4043724"/>
                    <a:pt x="0" y="3641682"/>
                  </a:cubicBezTo>
                  <a:close/>
                </a:path>
              </a:pathLst>
            </a:custGeom>
            <a:blipFill>
              <a:blip r:embed="rId3"/>
              <a:stretch>
                <a:fillRect l="-17246" t="0" r="-17246" b="0"/>
              </a:stretch>
            </a:blipFill>
          </p:spPr>
        </p:sp>
      </p:grpSp>
      <p:sp>
        <p:nvSpPr>
          <p:cNvPr name="TextBox 5" id="5"/>
          <p:cNvSpPr txBox="true"/>
          <p:nvPr/>
        </p:nvSpPr>
        <p:spPr>
          <a:xfrm rot="0">
            <a:off x="1505678" y="2818263"/>
            <a:ext cx="9160683" cy="1694191"/>
          </a:xfrm>
          <a:prstGeom prst="rect">
            <a:avLst/>
          </a:prstGeom>
        </p:spPr>
        <p:txBody>
          <a:bodyPr anchor="t" rtlCol="false" tIns="0" lIns="0" bIns="0" rIns="0">
            <a:spAutoFit/>
          </a:bodyPr>
          <a:lstStyle/>
          <a:p>
            <a:pPr algn="l">
              <a:lnSpc>
                <a:spcPts val="6894"/>
              </a:lnSpc>
            </a:pPr>
            <a:r>
              <a:rPr lang="en-US" sz="4924">
                <a:gradFill>
                  <a:gsLst>
                    <a:gs pos="0">
                      <a:srgbClr val="0CC0DF">
                        <a:alpha val="100000"/>
                      </a:srgbClr>
                    </a:gs>
                    <a:gs pos="100000">
                      <a:srgbClr val="FFDE59">
                        <a:alpha val="100000"/>
                      </a:srgbClr>
                    </a:gs>
                  </a:gsLst>
                  <a:lin ang="0"/>
                </a:gradFill>
                <a:latin typeface="Shrikhand"/>
                <a:ea typeface="Shrikhand"/>
                <a:cs typeface="Shrikhand"/>
                <a:sym typeface="Shrikhand"/>
              </a:rPr>
              <a:t>Book Your Sydney Chauffeurs Today</a:t>
            </a:r>
          </a:p>
        </p:txBody>
      </p:sp>
      <p:sp>
        <p:nvSpPr>
          <p:cNvPr name="TextBox 6" id="6"/>
          <p:cNvSpPr txBox="true"/>
          <p:nvPr/>
        </p:nvSpPr>
        <p:spPr>
          <a:xfrm rot="0">
            <a:off x="1505678" y="4931553"/>
            <a:ext cx="8996527" cy="2893069"/>
          </a:xfrm>
          <a:prstGeom prst="rect">
            <a:avLst/>
          </a:prstGeom>
        </p:spPr>
        <p:txBody>
          <a:bodyPr anchor="t" rtlCol="false" tIns="0" lIns="0" bIns="0" rIns="0">
            <a:spAutoFit/>
          </a:bodyPr>
          <a:lstStyle/>
          <a:p>
            <a:pPr algn="l">
              <a:lnSpc>
                <a:spcPts val="3814"/>
              </a:lnSpc>
            </a:pPr>
            <a:r>
              <a:rPr lang="en-US" sz="2724" i="true" b="true">
                <a:solidFill>
                  <a:srgbClr val="FFFFFF"/>
                </a:solidFill>
                <a:latin typeface="Lora Bold Italics"/>
                <a:ea typeface="Lora Bold Italics"/>
                <a:cs typeface="Lora Bold Italics"/>
                <a:sym typeface="Lora Bold Italics"/>
              </a:rPr>
              <a:t>Whether you need transportation for business, leisure, airport transfers, weddings, or special events, Chauffeur Hire offers premium chauffeur services tailored to your needs. Our focus is on safety, comfort, and exceptional customer service, making every trip enjoyable from start to finish.</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CE1E6">
                <a:alpha val="100000"/>
              </a:srgbClr>
            </a:gs>
            <a:gs pos="100000">
              <a:srgbClr val="000000">
                <a:alpha val="100000"/>
              </a:srgbClr>
            </a:gs>
          </a:gsLst>
          <a:lin ang="2700000"/>
        </a:gradFill>
      </p:bgPr>
    </p:bg>
    <p:spTree>
      <p:nvGrpSpPr>
        <p:cNvPr id="1" name=""/>
        <p:cNvGrpSpPr/>
        <p:nvPr/>
      </p:nvGrpSpPr>
      <p:grpSpPr>
        <a:xfrm>
          <a:off x="0" y="0"/>
          <a:ext cx="0" cy="0"/>
          <a:chOff x="0" y="0"/>
          <a:chExt cx="0" cy="0"/>
        </a:xfrm>
      </p:grpSpPr>
      <p:sp>
        <p:nvSpPr>
          <p:cNvPr name="TextBox 2" id="2"/>
          <p:cNvSpPr txBox="true"/>
          <p:nvPr/>
        </p:nvSpPr>
        <p:spPr>
          <a:xfrm rot="0">
            <a:off x="3652169" y="6382356"/>
            <a:ext cx="5283161" cy="564337"/>
          </a:xfrm>
          <a:prstGeom prst="rect">
            <a:avLst/>
          </a:prstGeom>
        </p:spPr>
        <p:txBody>
          <a:bodyPr anchor="t" rtlCol="false" tIns="0" lIns="0" bIns="0" rIns="0">
            <a:spAutoFit/>
          </a:bodyPr>
          <a:lstStyle/>
          <a:p>
            <a:pPr algn="just">
              <a:lnSpc>
                <a:spcPts val="4659"/>
              </a:lnSpc>
            </a:pPr>
            <a:r>
              <a:rPr lang="en-US" b="true" sz="3328">
                <a:solidFill>
                  <a:srgbClr val="FFFFFF"/>
                </a:solidFill>
                <a:latin typeface="Anantason Bold"/>
                <a:ea typeface="Anantason Bold"/>
                <a:cs typeface="Anantason Bold"/>
                <a:sym typeface="Anantason Bold"/>
              </a:rPr>
              <a:t>Address:</a:t>
            </a:r>
          </a:p>
        </p:txBody>
      </p:sp>
      <p:sp>
        <p:nvSpPr>
          <p:cNvPr name="TextBox 3" id="3"/>
          <p:cNvSpPr txBox="true"/>
          <p:nvPr/>
        </p:nvSpPr>
        <p:spPr>
          <a:xfrm rot="0">
            <a:off x="3652169" y="7058810"/>
            <a:ext cx="5283161" cy="564337"/>
          </a:xfrm>
          <a:prstGeom prst="rect">
            <a:avLst/>
          </a:prstGeom>
        </p:spPr>
        <p:txBody>
          <a:bodyPr anchor="t" rtlCol="false" tIns="0" lIns="0" bIns="0" rIns="0">
            <a:spAutoFit/>
          </a:bodyPr>
          <a:lstStyle/>
          <a:p>
            <a:pPr algn="just">
              <a:lnSpc>
                <a:spcPts val="4659"/>
              </a:lnSpc>
            </a:pPr>
            <a:r>
              <a:rPr lang="en-US" b="true" sz="3328">
                <a:solidFill>
                  <a:srgbClr val="FFFFFF"/>
                </a:solidFill>
                <a:latin typeface="Anantason Bold"/>
                <a:ea typeface="Anantason Bold"/>
                <a:cs typeface="Anantason Bold"/>
                <a:sym typeface="Anantason Bold"/>
              </a:rPr>
              <a:t>Call:</a:t>
            </a:r>
          </a:p>
        </p:txBody>
      </p:sp>
      <p:sp>
        <p:nvSpPr>
          <p:cNvPr name="TextBox 4" id="4"/>
          <p:cNvSpPr txBox="true"/>
          <p:nvPr/>
        </p:nvSpPr>
        <p:spPr>
          <a:xfrm rot="0">
            <a:off x="3652169" y="7791041"/>
            <a:ext cx="5283161" cy="564337"/>
          </a:xfrm>
          <a:prstGeom prst="rect">
            <a:avLst/>
          </a:prstGeom>
        </p:spPr>
        <p:txBody>
          <a:bodyPr anchor="t" rtlCol="false" tIns="0" lIns="0" bIns="0" rIns="0">
            <a:spAutoFit/>
          </a:bodyPr>
          <a:lstStyle/>
          <a:p>
            <a:pPr algn="just">
              <a:lnSpc>
                <a:spcPts val="4659"/>
              </a:lnSpc>
            </a:pPr>
            <a:r>
              <a:rPr lang="en-US" b="true" sz="3328">
                <a:solidFill>
                  <a:srgbClr val="FFFFFF"/>
                </a:solidFill>
                <a:latin typeface="Anantason Bold"/>
                <a:ea typeface="Anantason Bold"/>
                <a:cs typeface="Anantason Bold"/>
                <a:sym typeface="Anantason Bold"/>
              </a:rPr>
              <a:t>Book Online:</a:t>
            </a:r>
          </a:p>
        </p:txBody>
      </p:sp>
      <p:sp>
        <p:nvSpPr>
          <p:cNvPr name="TextBox 5" id="5"/>
          <p:cNvSpPr txBox="true"/>
          <p:nvPr/>
        </p:nvSpPr>
        <p:spPr>
          <a:xfrm rot="0">
            <a:off x="5618696" y="6382356"/>
            <a:ext cx="6684645" cy="564337"/>
          </a:xfrm>
          <a:prstGeom prst="rect">
            <a:avLst/>
          </a:prstGeom>
        </p:spPr>
        <p:txBody>
          <a:bodyPr anchor="t" rtlCol="false" tIns="0" lIns="0" bIns="0" rIns="0">
            <a:spAutoFit/>
          </a:bodyPr>
          <a:lstStyle/>
          <a:p>
            <a:pPr algn="l">
              <a:lnSpc>
                <a:spcPts val="4659"/>
              </a:lnSpc>
            </a:pPr>
            <a:r>
              <a:rPr lang="en-US" sz="3328">
                <a:solidFill>
                  <a:srgbClr val="FFFFFF"/>
                </a:solidFill>
                <a:latin typeface="Anantason"/>
                <a:ea typeface="Anantason"/>
                <a:cs typeface="Anantason"/>
                <a:sym typeface="Anantason"/>
              </a:rPr>
              <a:t>12 Brahman Rd, Box Hill NSW 2765</a:t>
            </a:r>
          </a:p>
        </p:txBody>
      </p:sp>
      <p:sp>
        <p:nvSpPr>
          <p:cNvPr name="TextBox 6" id="6"/>
          <p:cNvSpPr txBox="true"/>
          <p:nvPr/>
        </p:nvSpPr>
        <p:spPr>
          <a:xfrm rot="0">
            <a:off x="4702399" y="7058810"/>
            <a:ext cx="6684645" cy="564337"/>
          </a:xfrm>
          <a:prstGeom prst="rect">
            <a:avLst/>
          </a:prstGeom>
        </p:spPr>
        <p:txBody>
          <a:bodyPr anchor="t" rtlCol="false" tIns="0" lIns="0" bIns="0" rIns="0">
            <a:spAutoFit/>
          </a:bodyPr>
          <a:lstStyle/>
          <a:p>
            <a:pPr algn="l" marL="0" indent="0" lvl="0">
              <a:lnSpc>
                <a:spcPts val="4659"/>
              </a:lnSpc>
              <a:spcBef>
                <a:spcPct val="0"/>
              </a:spcBef>
            </a:pPr>
            <a:r>
              <a:rPr lang="en-US" sz="3328" strike="noStrike" u="none">
                <a:solidFill>
                  <a:srgbClr val="FFFFFF"/>
                </a:solidFill>
                <a:latin typeface="Anantason"/>
                <a:ea typeface="Anantason"/>
                <a:cs typeface="Anantason"/>
                <a:sym typeface="Anantason"/>
              </a:rPr>
              <a:t>+61 1300210378</a:t>
            </a:r>
          </a:p>
        </p:txBody>
      </p:sp>
      <p:sp>
        <p:nvSpPr>
          <p:cNvPr name="TextBox 7" id="7"/>
          <p:cNvSpPr txBox="true"/>
          <p:nvPr/>
        </p:nvSpPr>
        <p:spPr>
          <a:xfrm rot="0">
            <a:off x="2634754" y="1138302"/>
            <a:ext cx="13018493" cy="2954238"/>
          </a:xfrm>
          <a:prstGeom prst="rect">
            <a:avLst/>
          </a:prstGeom>
        </p:spPr>
        <p:txBody>
          <a:bodyPr anchor="t" rtlCol="false" tIns="0" lIns="0" bIns="0" rIns="0">
            <a:spAutoFit/>
          </a:bodyPr>
          <a:lstStyle/>
          <a:p>
            <a:pPr algn="ctr">
              <a:lnSpc>
                <a:spcPts val="24067"/>
              </a:lnSpc>
            </a:pPr>
            <a:r>
              <a:rPr lang="en-US" sz="17191">
                <a:gradFill>
                  <a:gsLst>
                    <a:gs pos="0">
                      <a:srgbClr val="0CC0DF">
                        <a:alpha val="100000"/>
                      </a:srgbClr>
                    </a:gs>
                    <a:gs pos="100000">
                      <a:srgbClr val="FFDE59">
                        <a:alpha val="100000"/>
                      </a:srgbClr>
                    </a:gs>
                  </a:gsLst>
                  <a:lin ang="0"/>
                </a:gradFill>
                <a:latin typeface="Bebas Neue Cyrillic"/>
                <a:ea typeface="Bebas Neue Cyrillic"/>
                <a:cs typeface="Bebas Neue Cyrillic"/>
                <a:sym typeface="Bebas Neue Cyrillic"/>
              </a:rPr>
              <a:t>THANK YOU</a:t>
            </a:r>
          </a:p>
        </p:txBody>
      </p:sp>
      <p:sp>
        <p:nvSpPr>
          <p:cNvPr name="Freeform 8" id="8"/>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sp>
        <p:nvSpPr>
          <p:cNvPr name="TextBox 9" id="9"/>
          <p:cNvSpPr txBox="true"/>
          <p:nvPr/>
        </p:nvSpPr>
        <p:spPr>
          <a:xfrm rot="0">
            <a:off x="4084870" y="4584661"/>
            <a:ext cx="10118259" cy="949969"/>
          </a:xfrm>
          <a:prstGeom prst="rect">
            <a:avLst/>
          </a:prstGeom>
        </p:spPr>
        <p:txBody>
          <a:bodyPr anchor="t" rtlCol="false" tIns="0" lIns="0" bIns="0" rIns="0">
            <a:spAutoFit/>
          </a:bodyPr>
          <a:lstStyle/>
          <a:p>
            <a:pPr algn="ctr">
              <a:lnSpc>
                <a:spcPts val="3814"/>
              </a:lnSpc>
            </a:pPr>
            <a:r>
              <a:rPr lang="en-US" b="true" sz="2724" i="true">
                <a:solidFill>
                  <a:srgbClr val="FFFFFF"/>
                </a:solidFill>
                <a:latin typeface="Lora Bold Italics"/>
                <a:ea typeface="Lora Bold Italics"/>
                <a:cs typeface="Lora Bold Italics"/>
                <a:sym typeface="Lora Bold Italics"/>
              </a:rPr>
              <a:t>Chauffeur Hire – Your trusted choice for professional </a:t>
            </a:r>
            <a:r>
              <a:rPr lang="en-US" b="true" sz="2724" i="true" u="sng">
                <a:solidFill>
                  <a:srgbClr val="FFFFFF"/>
                </a:solidFill>
                <a:latin typeface="Lora Bold Italics"/>
                <a:ea typeface="Lora Bold Italics"/>
                <a:cs typeface="Lora Bold Italics"/>
                <a:sym typeface="Lora Bold Italics"/>
                <a:hlinkClick r:id="rId3" tooltip="https://www.chauffeurhire.com.au"/>
              </a:rPr>
              <a:t>Sydney Chauffeurs</a:t>
            </a:r>
            <a:r>
              <a:rPr lang="en-US" b="true" sz="2724" i="true">
                <a:solidFill>
                  <a:srgbClr val="FFFFFF"/>
                </a:solidFill>
                <a:latin typeface="Lora Bold Italics"/>
                <a:ea typeface="Lora Bold Italics"/>
                <a:cs typeface="Lora Bold Italics"/>
                <a:sym typeface="Lora Bold Italics"/>
              </a:rPr>
              <a:t>.</a:t>
            </a:r>
          </a:p>
        </p:txBody>
      </p:sp>
      <p:sp>
        <p:nvSpPr>
          <p:cNvPr name="TextBox 10" id="10"/>
          <p:cNvSpPr txBox="true"/>
          <p:nvPr/>
        </p:nvSpPr>
        <p:spPr>
          <a:xfrm rot="0">
            <a:off x="6322037" y="7781516"/>
            <a:ext cx="10130015" cy="580219"/>
          </a:xfrm>
          <a:prstGeom prst="rect">
            <a:avLst/>
          </a:prstGeom>
        </p:spPr>
        <p:txBody>
          <a:bodyPr anchor="t" rtlCol="false" tIns="0" lIns="0" bIns="0" rIns="0">
            <a:spAutoFit/>
          </a:bodyPr>
          <a:lstStyle/>
          <a:p>
            <a:pPr algn="l">
              <a:lnSpc>
                <a:spcPts val="4769"/>
              </a:lnSpc>
            </a:pPr>
            <a:r>
              <a:rPr lang="en-US" sz="3406" u="sng">
                <a:solidFill>
                  <a:srgbClr val="FFFFFF"/>
                </a:solidFill>
                <a:latin typeface="Anantason"/>
                <a:ea typeface="Anantason"/>
                <a:cs typeface="Anantason"/>
                <a:sym typeface="Anantason"/>
                <a:hlinkClick r:id="rId4" tooltip="https://www.chauffeurhire.com.au"/>
              </a:rPr>
              <a:t>https://www.chauffeurhire.com.au/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DAHCJZeVLUw</dc:identifier>
  <dcterms:modified xsi:type="dcterms:W3CDTF">2011-08-01T06:04:30Z</dcterms:modified>
  <cp:revision>1</cp:revision>
  <dc:title>Sydney Chauffeurs</dc:title>
</cp:coreProperties>
</file>