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nantason" charset="1" panose="00000000000000000000"/>
      <p:regular r:id="rId10"/>
    </p:embeddedFont>
    <p:embeddedFont>
      <p:font typeface="Anantason Bold" charset="1" panose="00000000000000000000"/>
      <p:regular r:id="rId11"/>
    </p:embeddedFont>
    <p:embeddedFont>
      <p:font typeface="Shrikhand" charset="1" panose="02000000000000000000"/>
      <p:regular r:id="rId12"/>
    </p:embeddedFont>
    <p:embeddedFont>
      <p:font typeface="Lora Bold Italics" charset="1" panose="00000800000000000000"/>
      <p:regular r:id="rId13"/>
    </p:embeddedFont>
    <p:embeddedFont>
      <p:font typeface="Bebas Neue Cyrillic" charset="1" panose="020005060000000200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jpe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Relationship Id="rId5" Target="https://www.chauffeurhire.com.au/our-services/airport-transfer-in-sydney" TargetMode="External" Type="http://schemas.openxmlformats.org/officeDocument/2006/relationships/hyperlink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3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4.jpeg" Type="http://schemas.openxmlformats.org/officeDocument/2006/relationships/image"/><Relationship Id="rId4" Target="https://www.chauffeurhire.com.au/our-services/airport-transfer-in-sydney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https://www.chauffeurhire.com.au/our-services/airport-transfer-in-sydney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673777" y="2903988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505678" y="5227955"/>
            <a:ext cx="8972819" cy="26791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531"/>
              </a:lnSpc>
            </a:pPr>
            <a:r>
              <a:rPr lang="en-US" sz="2522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Chauffeur Hire provides premium </a:t>
            </a:r>
            <a:r>
              <a:rPr lang="en-US" b="true" sz="2522" u="sng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  <a:hlinkClick r:id="rId4" tooltip="https://www.chauffeurhire.com.au/our-services/airport-transfer-in-sydney"/>
              </a:rPr>
              <a:t>Sydney Airport Chauffeur Services</a:t>
            </a:r>
            <a:r>
              <a:rPr lang="en-US" sz="2522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 for business and leisure travellers. Our professional chauffeurs ensure timely pickups and drop-offs, helping you travel to and from Sydney Airport with comfort and peace of mind. Enjoy luxury vehicles, courteous service, and a smooth travel experience every time.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05678" y="2014030"/>
            <a:ext cx="6725703" cy="1694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94"/>
              </a:lnSpc>
            </a:pPr>
            <a:r>
              <a:rPr lang="en-US" sz="4924">
                <a:solidFill>
                  <a:srgbClr val="E42229"/>
                </a:solidFill>
                <a:latin typeface="Shrikhand"/>
                <a:ea typeface="Shrikhand"/>
                <a:cs typeface="Shrikhand"/>
                <a:sym typeface="Shrikhand"/>
              </a:rPr>
              <a:t>Sydney Airport Chauffeur Services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505678" y="3930814"/>
            <a:ext cx="8093669" cy="94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Comfortable and Reliable Airport Transfers with Chauffeur Hire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450959" y="8669075"/>
            <a:ext cx="16094348" cy="580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9"/>
              </a:lnSpc>
            </a:pPr>
            <a:r>
              <a:rPr lang="en-US" sz="3406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5" tooltip="https://www.chauffeurhire.com.au/our-services/airport-transfer-in-sydney"/>
              </a:rPr>
              <a:t>https://www.chauffeurhire.com.au/our-services/airport-transfer-in-sydney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3131">
                <a:alpha val="100000"/>
              </a:srgbClr>
            </a:gs>
            <a:gs pos="100000">
              <a:srgbClr val="FF914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3121712" y="1049102"/>
            <a:ext cx="13084230" cy="2780399"/>
          </a:xfrm>
          <a:custGeom>
            <a:avLst/>
            <a:gdLst/>
            <a:ahLst/>
            <a:cxnLst/>
            <a:rect r="r" b="b" t="t" l="l"/>
            <a:pathLst>
              <a:path h="2780399" w="13084230">
                <a:moveTo>
                  <a:pt x="0" y="0"/>
                </a:moveTo>
                <a:lnTo>
                  <a:pt x="13084230" y="0"/>
                </a:lnTo>
                <a:lnTo>
                  <a:pt x="13084230" y="2780399"/>
                </a:lnTo>
                <a:lnTo>
                  <a:pt x="0" y="2780399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4303745" y="4203462"/>
            <a:ext cx="9680510" cy="82741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894"/>
              </a:lnSpc>
            </a:pPr>
            <a:r>
              <a:rPr lang="en-US" sz="4924">
                <a:gradFill>
                  <a:gsLst>
                    <a:gs pos="0">
                      <a:srgbClr val="0CC0DF">
                        <a:alpha val="100000"/>
                      </a:srgbClr>
                    </a:gs>
                    <a:gs pos="100000">
                      <a:srgbClr val="FFDE59">
                        <a:alpha val="100000"/>
                      </a:srgbClr>
                    </a:gs>
                  </a:gsLst>
                  <a:lin ang="0"/>
                </a:gradFill>
                <a:latin typeface="Shrikhand"/>
                <a:ea typeface="Shrikhand"/>
                <a:cs typeface="Shrikhand"/>
                <a:sym typeface="Shrikhand"/>
              </a:rPr>
              <a:t>Why Choose Chauffeur Hire?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224453" y="5125514"/>
            <a:ext cx="10473930" cy="48171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Professional and licensed chauffeurs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Luxury, clean, and well-maintained vehicles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Flight tracking for timely airport pickups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Meet and greet service at the airport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Punctual and reliable transportation</a:t>
            </a:r>
          </a:p>
          <a:p>
            <a:pPr algn="l" marL="588249" indent="-294125" lvl="1">
              <a:lnSpc>
                <a:spcPts val="3814"/>
              </a:lnSpc>
              <a:buFont typeface="Arial"/>
              <a:buChar char="•"/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Easy online booking and 24/7 customer support</a:t>
            </a:r>
          </a:p>
          <a:p>
            <a:pPr algn="l">
              <a:lnSpc>
                <a:spcPts val="3814"/>
              </a:lnSpc>
            </a:pPr>
          </a:p>
          <a:p>
            <a:pPr algn="l">
              <a:lnSpc>
                <a:spcPts val="3814"/>
              </a:lnSpc>
            </a:pP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With Sydney Airport Chauffeur Services from Chauffeur Hire, every airport journey is convenient, safe, and stress-free.</a:t>
            </a:r>
          </a:p>
          <a:p>
            <a:pPr algn="l">
              <a:lnSpc>
                <a:spcPts val="381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0097B2">
                <a:alpha val="100000"/>
              </a:srgbClr>
            </a:gs>
            <a:gs pos="100000">
              <a:srgbClr val="7ED957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11229498" y="2867671"/>
            <a:ext cx="5585523" cy="5003087"/>
            <a:chOff x="0" y="0"/>
            <a:chExt cx="4878756" cy="4370019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78756" cy="4370019"/>
            </a:xfrm>
            <a:custGeom>
              <a:avLst/>
              <a:gdLst/>
              <a:ahLst/>
              <a:cxnLst/>
              <a:rect r="r" b="b" t="t" l="l"/>
              <a:pathLst>
                <a:path h="4370019" w="4878756">
                  <a:moveTo>
                    <a:pt x="0" y="3641682"/>
                  </a:moveTo>
                  <a:lnTo>
                    <a:pt x="0" y="728336"/>
                  </a:lnTo>
                  <a:cubicBezTo>
                    <a:pt x="0" y="326295"/>
                    <a:pt x="218568" y="0"/>
                    <a:pt x="487876" y="0"/>
                  </a:cubicBezTo>
                  <a:lnTo>
                    <a:pt x="4390880" y="0"/>
                  </a:lnTo>
                  <a:cubicBezTo>
                    <a:pt x="4660187" y="0"/>
                    <a:pt x="4878756" y="326295"/>
                    <a:pt x="4878756" y="728336"/>
                  </a:cubicBezTo>
                  <a:lnTo>
                    <a:pt x="4878756" y="3641682"/>
                  </a:lnTo>
                  <a:cubicBezTo>
                    <a:pt x="4878756" y="4043724"/>
                    <a:pt x="4660187" y="4370019"/>
                    <a:pt x="4390880" y="4370019"/>
                  </a:cubicBezTo>
                  <a:lnTo>
                    <a:pt x="487876" y="4370019"/>
                  </a:lnTo>
                  <a:cubicBezTo>
                    <a:pt x="218568" y="4370019"/>
                    <a:pt x="0" y="4043724"/>
                    <a:pt x="0" y="3641682"/>
                  </a:cubicBezTo>
                  <a:close/>
                </a:path>
              </a:pathLst>
            </a:custGeom>
            <a:blipFill>
              <a:blip r:embed="rId3"/>
              <a:stretch>
                <a:fillRect l="-17179" t="0" r="-17179" b="0"/>
              </a:stretch>
            </a:blipFill>
          </p:spPr>
        </p:sp>
      </p:grpSp>
      <p:sp>
        <p:nvSpPr>
          <p:cNvPr name="TextBox 5" id="5"/>
          <p:cNvSpPr txBox="true"/>
          <p:nvPr/>
        </p:nvSpPr>
        <p:spPr>
          <a:xfrm rot="0">
            <a:off x="1505678" y="2818263"/>
            <a:ext cx="9160683" cy="1694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894"/>
              </a:lnSpc>
            </a:pPr>
            <a:r>
              <a:rPr lang="en-US" sz="4924">
                <a:gradFill>
                  <a:gsLst>
                    <a:gs pos="0">
                      <a:srgbClr val="0CC0DF">
                        <a:alpha val="100000"/>
                      </a:srgbClr>
                    </a:gs>
                    <a:gs pos="100000">
                      <a:srgbClr val="FFDE59">
                        <a:alpha val="100000"/>
                      </a:srgbClr>
                    </a:gs>
                  </a:gsLst>
                  <a:lin ang="0"/>
                </a:gradFill>
                <a:latin typeface="Shrikhand"/>
                <a:ea typeface="Shrikhand"/>
                <a:cs typeface="Shrikhand"/>
                <a:sym typeface="Shrikhand"/>
              </a:rPr>
              <a:t>Book Your Airport Chauffeur Today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05678" y="4931553"/>
            <a:ext cx="8996527" cy="28930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4"/>
              </a:lnSpc>
            </a:pP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Whether you are travelling for business, a family holiday, or an important event, Chauffeur Hire offers dependable </a:t>
            </a:r>
            <a:r>
              <a:rPr lang="en-US" b="true" sz="2724" i="true" u="sng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  <a:hlinkClick r:id="rId4" tooltip="https://www.chauffeurhire.com.au/our-services/airport-transfer-in-sydney"/>
              </a:rPr>
              <a:t>Sydney Airport Chauffeur Services</a:t>
            </a:r>
            <a:r>
              <a:rPr lang="en-US" sz="2724" i="true" b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 tailored to your schedule. We are committed to providing comfortable, safe, and professional airport transfers that make every journey enjoyable from start to finish.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gradFill rotWithShape="true">
          <a:gsLst>
            <a:gs pos="0">
              <a:srgbClr val="FF3131">
                <a:alpha val="100000"/>
              </a:srgbClr>
            </a:gs>
            <a:gs pos="100000">
              <a:srgbClr val="FF914D">
                <a:alpha val="100000"/>
              </a:srgbClr>
            </a:gs>
          </a:gsLst>
          <a:lin ang="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3652169" y="6382356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Address:</a:t>
            </a:r>
          </a:p>
        </p:txBody>
      </p:sp>
      <p:sp>
        <p:nvSpPr>
          <p:cNvPr name="TextBox 3" id="3"/>
          <p:cNvSpPr txBox="true"/>
          <p:nvPr/>
        </p:nvSpPr>
        <p:spPr>
          <a:xfrm rot="0">
            <a:off x="3652169" y="7058810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Call: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652169" y="7791041"/>
            <a:ext cx="5283161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59"/>
              </a:lnSpc>
            </a:pPr>
            <a:r>
              <a:rPr lang="en-US" b="true" sz="3328">
                <a:solidFill>
                  <a:srgbClr val="FFFFFF"/>
                </a:solidFill>
                <a:latin typeface="Anantason Bold"/>
                <a:ea typeface="Anantason Bold"/>
                <a:cs typeface="Anantason Bold"/>
                <a:sym typeface="Anantason Bold"/>
              </a:rPr>
              <a:t>Book Online: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5618696" y="6382356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659"/>
              </a:lnSpc>
            </a:pPr>
            <a:r>
              <a:rPr lang="en-US" sz="3328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12 Brahman Rd, Box Hill NSW 2765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702399" y="7058810"/>
            <a:ext cx="6684645" cy="5643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659"/>
              </a:lnSpc>
              <a:spcBef>
                <a:spcPct val="0"/>
              </a:spcBef>
            </a:pPr>
            <a:r>
              <a:rPr lang="en-US" sz="3328" strike="noStrike" u="none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</a:rPr>
              <a:t>+61 1300210378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2634754" y="1138302"/>
            <a:ext cx="13018493" cy="295423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4067"/>
              </a:lnSpc>
            </a:pPr>
            <a:r>
              <a:rPr lang="en-US" sz="17191">
                <a:gradFill>
                  <a:gsLst>
                    <a:gs pos="0">
                      <a:srgbClr val="0CC0DF">
                        <a:alpha val="100000"/>
                      </a:srgbClr>
                    </a:gs>
                    <a:gs pos="100000">
                      <a:srgbClr val="FFDE59">
                        <a:alpha val="100000"/>
                      </a:srgbClr>
                    </a:gs>
                  </a:gsLst>
                  <a:lin ang="0"/>
                </a:gradFill>
                <a:latin typeface="Bebas Neue Cyrillic"/>
                <a:ea typeface="Bebas Neue Cyrillic"/>
                <a:cs typeface="Bebas Neue Cyrillic"/>
                <a:sym typeface="Bebas Neue Cyrillic"/>
              </a:rPr>
              <a:t>THANK YOU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492860" y="523103"/>
            <a:ext cx="1916199" cy="1916199"/>
          </a:xfrm>
          <a:custGeom>
            <a:avLst/>
            <a:gdLst/>
            <a:ahLst/>
            <a:cxnLst/>
            <a:rect r="r" b="b" t="t" l="l"/>
            <a:pathLst>
              <a:path h="1916199" w="1916199">
                <a:moveTo>
                  <a:pt x="0" y="0"/>
                </a:moveTo>
                <a:lnTo>
                  <a:pt x="1916199" y="0"/>
                </a:lnTo>
                <a:lnTo>
                  <a:pt x="1916199" y="1916199"/>
                </a:lnTo>
                <a:lnTo>
                  <a:pt x="0" y="1916199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4084870" y="4584661"/>
            <a:ext cx="10118259" cy="94996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814"/>
              </a:lnSpc>
            </a:pP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Chauffeur Hire – Your trusted choice for premium </a:t>
            </a:r>
            <a:r>
              <a:rPr lang="en-US" b="true" sz="2724" i="true" u="non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Sydney </a:t>
            </a: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Airport </a:t>
            </a:r>
            <a:r>
              <a:rPr lang="en-US" b="true" sz="2724" i="true" u="non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Chauffeur</a:t>
            </a: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 Service</a:t>
            </a:r>
            <a:r>
              <a:rPr lang="en-US" b="true" sz="2724" i="true" u="non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s</a:t>
            </a:r>
            <a:r>
              <a:rPr lang="en-US" b="true" sz="2724" i="true">
                <a:solidFill>
                  <a:srgbClr val="FFFFFF"/>
                </a:solidFill>
                <a:latin typeface="Lora Bold Italics"/>
                <a:ea typeface="Lora Bold Italics"/>
                <a:cs typeface="Lora Bold Italics"/>
                <a:sym typeface="Lora Bold Italics"/>
              </a:rPr>
              <a:t>.</a:t>
            </a:r>
          </a:p>
        </p:txBody>
      </p:sp>
      <p:sp>
        <p:nvSpPr>
          <p:cNvPr name="TextBox 10" id="10"/>
          <p:cNvSpPr txBox="true"/>
          <p:nvPr/>
        </p:nvSpPr>
        <p:spPr>
          <a:xfrm rot="0">
            <a:off x="6322037" y="7781516"/>
            <a:ext cx="10130015" cy="118029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769"/>
              </a:lnSpc>
            </a:pPr>
            <a:r>
              <a:rPr lang="en-US" sz="3406" u="sng">
                <a:solidFill>
                  <a:srgbClr val="FFFFFF"/>
                </a:solidFill>
                <a:latin typeface="Anantason"/>
                <a:ea typeface="Anantason"/>
                <a:cs typeface="Anantason"/>
                <a:sym typeface="Anantason"/>
                <a:hlinkClick r:id="rId3" tooltip="https://www.chauffeurhire.com.au/our-services/airport-transfer-in-sydney"/>
              </a:rPr>
              <a:t>https://www.chauffeurhire.com.au/our-services/airport-transfer-in-sydney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DAHCJZeVLUw</dc:identifier>
  <dcterms:modified xsi:type="dcterms:W3CDTF">2011-08-01T06:04:30Z</dcterms:modified>
  <cp:revision>1</cp:revision>
  <dc:title>Sydney Airport Chauffeur Services</dc:title>
</cp:coreProperties>
</file>