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nantason" charset="1" panose="00000000000000000000"/>
      <p:regular r:id="rId10"/>
    </p:embeddedFont>
    <p:embeddedFont>
      <p:font typeface="Shrikhand" charset="1" panose="02000000000000000000"/>
      <p:regular r:id="rId11"/>
    </p:embeddedFont>
    <p:embeddedFont>
      <p:font typeface="Lora Bold Italics" charset="1" panose="00000800000000000000"/>
      <p:regular r:id="rId12"/>
    </p:embeddedFont>
    <p:embeddedFont>
      <p:font typeface="Anantason Bold" charset="1" panose="00000000000000000000"/>
      <p:regular r:id="rId13"/>
    </p:embeddedFont>
    <p:embeddedFont>
      <p:font typeface="Bebas Neue Cyrillic" charset="1" panose="02000506000000020004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Relationship Id="rId5" Target="https://www.chauffeurhire.com.au/our-services/corporate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Relationship Id="rId4" Target="https://www.chauffeurhire.com.au/our-services/corporate-transfer-in-sydney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https://www.chauffeurhire.com.au/our-services/corporate-transfer-in-sydney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179" t="0" r="-17179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505678" y="5227955"/>
            <a:ext cx="8972819" cy="3574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31"/>
              </a:lnSpc>
            </a:pPr>
            <a:r>
              <a:rPr lang="en-US" sz="2522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Anantason"/>
                <a:ea typeface="Anantason"/>
                <a:cs typeface="Anantason"/>
                <a:sym typeface="Anantason"/>
              </a:rPr>
              <a:t>Chauffeur Hire offers a reliable </a:t>
            </a:r>
            <a:r>
              <a:rPr lang="en-US" sz="2522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  <a:hlinkClick r:id="rId4" tooltip="https://www.chauffeurhire.com.au/our-services/corporate-transfer-in-sydney"/>
              </a:rPr>
              <a:t>Sydney Corporate Chauffeur Service</a:t>
            </a:r>
            <a:r>
              <a:rPr lang="en-US" sz="2522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Anantason"/>
                <a:ea typeface="Anantason"/>
                <a:cs typeface="Anantason"/>
                <a:sym typeface="Anantason"/>
              </a:rPr>
              <a:t> for business professionals who value comfort, punctuality, and professionalism. Our experienced chauffeurs ensure you reach meetings, conferences, corporate events, and business destinations on time. Enjoy a smooth, stress-free journey in luxury vehicles while focusing on your work instead of traffic.</a:t>
            </a:r>
          </a:p>
          <a:p>
            <a:pPr algn="l">
              <a:lnSpc>
                <a:spcPts val="3531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505678" y="2014030"/>
            <a:ext cx="6725703" cy="1694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94"/>
              </a:lnSpc>
            </a:pPr>
            <a:r>
              <a:rPr lang="en-US" sz="4924">
                <a:solidFill>
                  <a:srgbClr val="FF751F"/>
                </a:solidFill>
                <a:latin typeface="Shrikhand"/>
                <a:ea typeface="Shrikhand"/>
                <a:cs typeface="Shrikhand"/>
                <a:sym typeface="Shrikhand"/>
              </a:rPr>
              <a:t>Sydney Corporate Chauffeur Service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505678" y="3930814"/>
            <a:ext cx="8093669" cy="4641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4"/>
              </a:lnSpc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Professional Travel for Business Executives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50959" y="8669075"/>
            <a:ext cx="16094348" cy="5802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9"/>
              </a:lnSpc>
            </a:pPr>
            <a:r>
              <a:rPr lang="en-US" sz="3406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  <a:hlinkClick r:id="rId5" tooltip="https://www.chauffeurhire.com.au/our-services/corporate-transfer-in-sydney"/>
              </a:rPr>
              <a:t>https://www.chauffeurhire.com.au/our-services/corporate-transfer-in-sydney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76431" y="480088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9"/>
                </a:lnTo>
                <a:lnTo>
                  <a:pt x="0" y="2780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303745" y="3346212"/>
            <a:ext cx="9680510" cy="827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94"/>
              </a:lnSpc>
            </a:pPr>
            <a:r>
              <a:rPr lang="en-US" sz="4924">
                <a:solidFill>
                  <a:srgbClr val="FF751F"/>
                </a:solidFill>
                <a:latin typeface="Shrikhand"/>
                <a:ea typeface="Shrikhand"/>
                <a:cs typeface="Shrikhand"/>
                <a:sym typeface="Shrikhand"/>
              </a:rPr>
              <a:t>Why Choose Chauffeur Hire?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361249" y="5171222"/>
            <a:ext cx="10227696" cy="5302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Professional and courteous chauffeurs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Luxury, clean, and comfortable vehicles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On-time pickups and reliable service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Airport, office, and hotel transfers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Available for meetings, conferences, and corporate events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Safe, private, and hassle-free travel experience</a:t>
            </a:r>
          </a:p>
          <a:p>
            <a:pPr algn="l">
              <a:lnSpc>
                <a:spcPts val="3814"/>
              </a:lnSpc>
            </a:pPr>
          </a:p>
          <a:p>
            <a:pPr algn="l">
              <a:lnSpc>
                <a:spcPts val="3814"/>
              </a:lnSpc>
            </a:pPr>
            <a:r>
              <a:rPr lang="en-US" sz="2724" i="true" b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With Chauffeur Hire, every Sydney Corporate Chauffeur Service is designed to provide comfort, convenience, and efficiency for business travellers.</a:t>
            </a:r>
          </a:p>
          <a:p>
            <a:pPr algn="l">
              <a:lnSpc>
                <a:spcPts val="3814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5685391" y="4297453"/>
            <a:ext cx="7026655" cy="4641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4"/>
              </a:lnSpc>
            </a:pPr>
            <a:r>
              <a:rPr lang="en-US" b="true" sz="2724" i="true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ora Bold Italics"/>
                <a:ea typeface="Lora Bold Italics"/>
                <a:cs typeface="Lora Bold Italics"/>
                <a:sym typeface="Lora Bold Italics"/>
              </a:rPr>
              <a:t>Pr</a:t>
            </a:r>
            <a:r>
              <a:rPr lang="en-US" b="true" sz="2724" i="true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ora Bold Italics"/>
                <a:ea typeface="Lora Bold Italics"/>
                <a:cs typeface="Lora Bold Italics"/>
                <a:sym typeface="Lora Bold Italics"/>
              </a:rPr>
              <a:t>ofessional Travel for Business Executives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347" t="0" r="-17347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505678" y="2818263"/>
            <a:ext cx="9516354" cy="1694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94"/>
              </a:lnSpc>
            </a:pPr>
            <a:r>
              <a:rPr lang="en-US" sz="4924">
                <a:solidFill>
                  <a:srgbClr val="FF751F"/>
                </a:solidFill>
                <a:latin typeface="Shrikhand"/>
                <a:ea typeface="Shrikhand"/>
                <a:cs typeface="Shrikhand"/>
                <a:sym typeface="Shrikhand"/>
              </a:rPr>
              <a:t>Book Your Sydney Corporate Chauffeur Service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505678" y="5357648"/>
            <a:ext cx="8996527" cy="24072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4"/>
              </a:lnSpc>
            </a:pPr>
            <a:r>
              <a:rPr lang="en-US" b="true" sz="2724" i="true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ora Bold Italics"/>
                <a:ea typeface="Lora Bold Italics"/>
                <a:cs typeface="Lora Bold Italics"/>
                <a:sym typeface="Lora Bold Italics"/>
              </a:rPr>
              <a:t>Choose Chauffeur Hire for a premium </a:t>
            </a:r>
            <a:r>
              <a:rPr lang="en-US" b="true" sz="2724" i="true" u="sng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  <a:hlinkClick r:id="rId4" tooltip="https://www.chauffeurhire.com.au/our-services/corporate-transfer-in-sydney"/>
              </a:rPr>
              <a:t>Sydney Corporate Chauffeur Service</a:t>
            </a:r>
            <a:r>
              <a:rPr lang="en-US" b="true" sz="2724" i="true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Lora Bold Italics"/>
                <a:ea typeface="Lora Bold Italics"/>
                <a:cs typeface="Lora Bold Italics"/>
                <a:sym typeface="Lora Bold Italics"/>
              </a:rPr>
              <a:t> that combines luxury, reliability, and professional service. Whether you need transportation for a single meeting or regular corporate travel, our team is ready to deliver a first-class experience.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50959" y="4649465"/>
            <a:ext cx="7026655" cy="4641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4"/>
              </a:lnSpc>
            </a:pPr>
            <a:r>
              <a:rPr lang="en-US" sz="2724" i="true" b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Professional Travel for Business Executives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5DE0E6">
                <a:alpha val="100000"/>
              </a:srgbClr>
            </a:gs>
            <a:gs pos="100000">
              <a:srgbClr val="004AA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296497" y="4904952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296497" y="5581407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296497" y="6313637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263025" y="4904952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346728" y="5581407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3533CD">
                        <a:alpha val="100000"/>
                      </a:srgbClr>
                    </a:gs>
                  </a:gsLst>
                  <a:lin ang="0"/>
                </a:gra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634754" y="1138302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solidFill>
                  <a:srgbClr val="FF751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5966366" y="6304112"/>
            <a:ext cx="10130015" cy="11802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9"/>
              </a:lnSpc>
            </a:pPr>
            <a:r>
              <a:rPr lang="en-US" sz="3406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  <a:hlinkClick r:id="rId3" tooltip="https://www.chauffeurhire.com.au/our-services/corporate-transfer-in-sydney"/>
              </a:rPr>
              <a:t>https://www.chauffeurhire.com.au/our-services/corporate-transfer-in-sydney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Sydney Corporate Chauffeur Service</dc:title>
</cp:coreProperties>
</file>