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Anantason" charset="1" panose="00000000000000000000"/>
      <p:regular r:id="rId10"/>
    </p:embeddedFont>
    <p:embeddedFont>
      <p:font typeface="Anantason Bold" charset="1" panose="00000000000000000000"/>
      <p:regular r:id="rId11"/>
    </p:embeddedFont>
    <p:embeddedFont>
      <p:font typeface="Shrikhand" charset="1" panose="02000000000000000000"/>
      <p:regular r:id="rId12"/>
    </p:embeddedFont>
    <p:embeddedFont>
      <p:font typeface="Lora Bold Italics" charset="1" panose="00000800000000000000"/>
      <p:regular r:id="rId13"/>
    </p:embeddedFont>
    <p:embeddedFont>
      <p:font typeface="Lora Italics" charset="1" panose="00000500000000000000"/>
      <p:regular r:id="rId14"/>
    </p:embeddedFont>
    <p:embeddedFont>
      <p:font typeface="Bebas Neue Cyrillic" charset="1" panose="02000506000000020004"/>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jpeg" Type="http://schemas.openxmlformats.org/officeDocument/2006/relationships/image"/><Relationship Id="rId4" Target="https://www.chauffeurhire.com.au" TargetMode="External" Type="http://schemas.openxmlformats.org/officeDocument/2006/relationships/hyperlink"/><Relationship Id="rId5" Target="https://www.chauffeurhire.com.au"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jpeg" Type="http://schemas.openxmlformats.org/officeDocument/2006/relationships/image"/><Relationship Id="rId4" Target="https://www.chauffeurhire.com.au"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https://www.chauffeurhire.com.au"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6A6A6">
                <a:alpha val="100000"/>
              </a:srgbClr>
            </a:gs>
            <a:gs pos="100000">
              <a:srgbClr val="FFFFFF">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492860" y="523103"/>
            <a:ext cx="1916199" cy="1916199"/>
          </a:xfrm>
          <a:custGeom>
            <a:avLst/>
            <a:gdLst/>
            <a:ahLst/>
            <a:cxnLst/>
            <a:rect r="r" b="b" t="t" l="l"/>
            <a:pathLst>
              <a:path h="1916199" w="1916199">
                <a:moveTo>
                  <a:pt x="0" y="0"/>
                </a:moveTo>
                <a:lnTo>
                  <a:pt x="1916199" y="0"/>
                </a:lnTo>
                <a:lnTo>
                  <a:pt x="1916199" y="1916199"/>
                </a:lnTo>
                <a:lnTo>
                  <a:pt x="0" y="1916199"/>
                </a:lnTo>
                <a:lnTo>
                  <a:pt x="0" y="0"/>
                </a:lnTo>
                <a:close/>
              </a:path>
            </a:pathLst>
          </a:custGeom>
          <a:blipFill>
            <a:blip r:embed="rId2"/>
            <a:stretch>
              <a:fillRect l="0" t="0" r="0" b="0"/>
            </a:stretch>
          </a:blipFill>
        </p:spPr>
      </p:sp>
      <p:grpSp>
        <p:nvGrpSpPr>
          <p:cNvPr name="Group 3" id="3"/>
          <p:cNvGrpSpPr/>
          <p:nvPr/>
        </p:nvGrpSpPr>
        <p:grpSpPr>
          <a:xfrm rot="0">
            <a:off x="11673777" y="2903988"/>
            <a:ext cx="5585523" cy="5003087"/>
            <a:chOff x="0" y="0"/>
            <a:chExt cx="4878756" cy="4370019"/>
          </a:xfrm>
        </p:grpSpPr>
        <p:sp>
          <p:nvSpPr>
            <p:cNvPr name="Freeform 4" id="4"/>
            <p:cNvSpPr/>
            <p:nvPr/>
          </p:nvSpPr>
          <p:spPr>
            <a:xfrm flipH="false" flipV="false" rot="0">
              <a:off x="0" y="0"/>
              <a:ext cx="4878756" cy="4370019"/>
            </a:xfrm>
            <a:custGeom>
              <a:avLst/>
              <a:gdLst/>
              <a:ahLst/>
              <a:cxnLst/>
              <a:rect r="r" b="b" t="t" l="l"/>
              <a:pathLst>
                <a:path h="4370019" w="4878756">
                  <a:moveTo>
                    <a:pt x="0" y="3641682"/>
                  </a:moveTo>
                  <a:lnTo>
                    <a:pt x="0" y="728336"/>
                  </a:lnTo>
                  <a:cubicBezTo>
                    <a:pt x="0" y="326295"/>
                    <a:pt x="218568" y="0"/>
                    <a:pt x="487876" y="0"/>
                  </a:cubicBezTo>
                  <a:lnTo>
                    <a:pt x="4390880" y="0"/>
                  </a:lnTo>
                  <a:cubicBezTo>
                    <a:pt x="4660187" y="0"/>
                    <a:pt x="4878756" y="326295"/>
                    <a:pt x="4878756" y="728336"/>
                  </a:cubicBezTo>
                  <a:lnTo>
                    <a:pt x="4878756" y="3641682"/>
                  </a:lnTo>
                  <a:cubicBezTo>
                    <a:pt x="4878756" y="4043724"/>
                    <a:pt x="4660187" y="4370019"/>
                    <a:pt x="4390880" y="4370019"/>
                  </a:cubicBezTo>
                  <a:lnTo>
                    <a:pt x="487876" y="4370019"/>
                  </a:lnTo>
                  <a:cubicBezTo>
                    <a:pt x="218568" y="4370019"/>
                    <a:pt x="0" y="4043724"/>
                    <a:pt x="0" y="3641682"/>
                  </a:cubicBezTo>
                  <a:close/>
                </a:path>
              </a:pathLst>
            </a:custGeom>
            <a:blipFill>
              <a:blip r:embed="rId3"/>
              <a:stretch>
                <a:fillRect l="-160758" t="0" r="-160758" b="0"/>
              </a:stretch>
            </a:blipFill>
          </p:spPr>
        </p:sp>
      </p:grpSp>
      <p:sp>
        <p:nvSpPr>
          <p:cNvPr name="TextBox 5" id="5"/>
          <p:cNvSpPr txBox="true"/>
          <p:nvPr/>
        </p:nvSpPr>
        <p:spPr>
          <a:xfrm rot="0">
            <a:off x="1505678" y="5227955"/>
            <a:ext cx="8972819" cy="3126795"/>
          </a:xfrm>
          <a:prstGeom prst="rect">
            <a:avLst/>
          </a:prstGeom>
        </p:spPr>
        <p:txBody>
          <a:bodyPr anchor="t" rtlCol="false" tIns="0" lIns="0" bIns="0" rIns="0">
            <a:spAutoFit/>
          </a:bodyPr>
          <a:lstStyle/>
          <a:p>
            <a:pPr algn="l">
              <a:lnSpc>
                <a:spcPts val="3531"/>
              </a:lnSpc>
            </a:pPr>
            <a:r>
              <a:rPr lang="en-US" sz="2522">
                <a:gradFill>
                  <a:gsLst>
                    <a:gs pos="0">
                      <a:srgbClr val="000000">
                        <a:alpha val="100000"/>
                      </a:srgbClr>
                    </a:gs>
                    <a:gs pos="100000">
                      <a:srgbClr val="3533CD">
                        <a:alpha val="100000"/>
                      </a:srgbClr>
                    </a:gs>
                  </a:gsLst>
                  <a:lin ang="0"/>
                </a:gradFill>
                <a:latin typeface="Anantason"/>
                <a:ea typeface="Anantason"/>
                <a:cs typeface="Anantason"/>
                <a:sym typeface="Anantason"/>
              </a:rPr>
              <a:t>Chauffeur Hire provides reliable </a:t>
            </a:r>
            <a:r>
              <a:rPr lang="en-US" b="true" sz="2522" u="sng">
                <a:solidFill>
                  <a:srgbClr val="FF751F"/>
                </a:solidFill>
                <a:latin typeface="Anantason Bold"/>
                <a:ea typeface="Anantason Bold"/>
                <a:cs typeface="Anantason Bold"/>
                <a:sym typeface="Anantason Bold"/>
                <a:hlinkClick r:id="rId4" tooltip="https://www.chauffeurhire.com.au"/>
              </a:rPr>
              <a:t>Chauffeur Services Sydney</a:t>
            </a:r>
            <a:r>
              <a:rPr lang="en-US" sz="2522">
                <a:gradFill>
                  <a:gsLst>
                    <a:gs pos="0">
                      <a:srgbClr val="000000">
                        <a:alpha val="100000"/>
                      </a:srgbClr>
                    </a:gs>
                    <a:gs pos="100000">
                      <a:srgbClr val="3533CD">
                        <a:alpha val="100000"/>
                      </a:srgbClr>
                    </a:gs>
                  </a:gsLst>
                  <a:lin ang="0"/>
                </a:gradFill>
                <a:latin typeface="Anantason"/>
                <a:ea typeface="Anantason"/>
                <a:cs typeface="Anantason"/>
                <a:sym typeface="Anantason"/>
              </a:rPr>
              <a:t> for business and personal travel. We offer luxury vehicles driven by professional chauffeurs who focus on safety, comfort, and punctuality. Whether you need airport transfers, corporate travel, hotel transfers, or special event transportation, we make every journey smooth and stress-free.</a:t>
            </a:r>
          </a:p>
          <a:p>
            <a:pPr algn="l">
              <a:lnSpc>
                <a:spcPts val="3531"/>
              </a:lnSpc>
            </a:pPr>
          </a:p>
        </p:txBody>
      </p:sp>
      <p:sp>
        <p:nvSpPr>
          <p:cNvPr name="TextBox 6" id="6"/>
          <p:cNvSpPr txBox="true"/>
          <p:nvPr/>
        </p:nvSpPr>
        <p:spPr>
          <a:xfrm rot="0">
            <a:off x="1505678" y="2014030"/>
            <a:ext cx="6725703" cy="1694191"/>
          </a:xfrm>
          <a:prstGeom prst="rect">
            <a:avLst/>
          </a:prstGeom>
        </p:spPr>
        <p:txBody>
          <a:bodyPr anchor="t" rtlCol="false" tIns="0" lIns="0" bIns="0" rIns="0">
            <a:spAutoFit/>
          </a:bodyPr>
          <a:lstStyle/>
          <a:p>
            <a:pPr algn="l">
              <a:lnSpc>
                <a:spcPts val="6894"/>
              </a:lnSpc>
            </a:pPr>
            <a:r>
              <a:rPr lang="en-US" sz="4924">
                <a:solidFill>
                  <a:srgbClr val="FF751F"/>
                </a:solidFill>
                <a:latin typeface="Shrikhand"/>
                <a:ea typeface="Shrikhand"/>
                <a:cs typeface="Shrikhand"/>
                <a:sym typeface="Shrikhand"/>
              </a:rPr>
              <a:t>Chauffeur Services Sydney</a:t>
            </a:r>
          </a:p>
        </p:txBody>
      </p:sp>
      <p:sp>
        <p:nvSpPr>
          <p:cNvPr name="TextBox 7" id="7"/>
          <p:cNvSpPr txBox="true"/>
          <p:nvPr/>
        </p:nvSpPr>
        <p:spPr>
          <a:xfrm rot="0">
            <a:off x="1505678" y="3930814"/>
            <a:ext cx="8093669" cy="464194"/>
          </a:xfrm>
          <a:prstGeom prst="rect">
            <a:avLst/>
          </a:prstGeom>
        </p:spPr>
        <p:txBody>
          <a:bodyPr anchor="t" rtlCol="false" tIns="0" lIns="0" bIns="0" rIns="0">
            <a:spAutoFit/>
          </a:bodyPr>
          <a:lstStyle/>
          <a:p>
            <a:pPr algn="l">
              <a:lnSpc>
                <a:spcPts val="3814"/>
              </a:lnSpc>
            </a:pPr>
            <a:r>
              <a:rPr lang="en-US" b="true" sz="2724" i="true">
                <a:solidFill>
                  <a:srgbClr val="FFFFFF"/>
                </a:solidFill>
                <a:latin typeface="Lora Bold Italics"/>
                <a:ea typeface="Lora Bold Italics"/>
                <a:cs typeface="Lora Bold Italics"/>
                <a:sym typeface="Lora Bold Italics"/>
              </a:rPr>
              <a:t>Travel in Comfort and Style</a:t>
            </a:r>
          </a:p>
        </p:txBody>
      </p:sp>
      <p:sp>
        <p:nvSpPr>
          <p:cNvPr name="TextBox 8" id="8"/>
          <p:cNvSpPr txBox="true"/>
          <p:nvPr/>
        </p:nvSpPr>
        <p:spPr>
          <a:xfrm rot="0">
            <a:off x="1450959" y="8669075"/>
            <a:ext cx="16094348" cy="580219"/>
          </a:xfrm>
          <a:prstGeom prst="rect">
            <a:avLst/>
          </a:prstGeom>
        </p:spPr>
        <p:txBody>
          <a:bodyPr anchor="t" rtlCol="false" tIns="0" lIns="0" bIns="0" rIns="0">
            <a:spAutoFit/>
          </a:bodyPr>
          <a:lstStyle/>
          <a:p>
            <a:pPr algn="l">
              <a:lnSpc>
                <a:spcPts val="4769"/>
              </a:lnSpc>
            </a:pPr>
            <a:r>
              <a:rPr lang="en-US" sz="3406" u="sng">
                <a:solidFill>
                  <a:srgbClr val="FFFFFF"/>
                </a:solidFill>
                <a:latin typeface="Anantason"/>
                <a:ea typeface="Anantason"/>
                <a:cs typeface="Anantason"/>
                <a:sym typeface="Anantason"/>
                <a:hlinkClick r:id="rId5" tooltip="https://www.chauffeurhire.com.au"/>
              </a:rPr>
              <a:t>https://www.chauffeurhire.com.au/</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6A6A6">
                <a:alpha val="100000"/>
              </a:srgbClr>
            </a:gs>
            <a:gs pos="100000">
              <a:srgbClr val="FFFFFF">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492860" y="523103"/>
            <a:ext cx="1916199" cy="1916199"/>
          </a:xfrm>
          <a:custGeom>
            <a:avLst/>
            <a:gdLst/>
            <a:ahLst/>
            <a:cxnLst/>
            <a:rect r="r" b="b" t="t" l="l"/>
            <a:pathLst>
              <a:path h="1916199" w="1916199">
                <a:moveTo>
                  <a:pt x="0" y="0"/>
                </a:moveTo>
                <a:lnTo>
                  <a:pt x="1916199" y="0"/>
                </a:lnTo>
                <a:lnTo>
                  <a:pt x="1916199" y="1916199"/>
                </a:lnTo>
                <a:lnTo>
                  <a:pt x="0" y="1916199"/>
                </a:lnTo>
                <a:lnTo>
                  <a:pt x="0" y="0"/>
                </a:lnTo>
                <a:close/>
              </a:path>
            </a:pathLst>
          </a:custGeom>
          <a:blipFill>
            <a:blip r:embed="rId2"/>
            <a:stretch>
              <a:fillRect l="0" t="0" r="0" b="0"/>
            </a:stretch>
          </a:blipFill>
        </p:spPr>
      </p:sp>
      <p:sp>
        <p:nvSpPr>
          <p:cNvPr name="Freeform 3" id="3"/>
          <p:cNvSpPr/>
          <p:nvPr/>
        </p:nvSpPr>
        <p:spPr>
          <a:xfrm flipH="false" flipV="false" rot="0">
            <a:off x="2656604" y="480088"/>
            <a:ext cx="13084230" cy="2780399"/>
          </a:xfrm>
          <a:custGeom>
            <a:avLst/>
            <a:gdLst/>
            <a:ahLst/>
            <a:cxnLst/>
            <a:rect r="r" b="b" t="t" l="l"/>
            <a:pathLst>
              <a:path h="2780399" w="13084230">
                <a:moveTo>
                  <a:pt x="0" y="0"/>
                </a:moveTo>
                <a:lnTo>
                  <a:pt x="13084230" y="0"/>
                </a:lnTo>
                <a:lnTo>
                  <a:pt x="13084230" y="2780399"/>
                </a:lnTo>
                <a:lnTo>
                  <a:pt x="0" y="2780399"/>
                </a:lnTo>
                <a:lnTo>
                  <a:pt x="0" y="0"/>
                </a:lnTo>
                <a:close/>
              </a:path>
            </a:pathLst>
          </a:custGeom>
          <a:blipFill>
            <a:blip r:embed="rId3"/>
            <a:stretch>
              <a:fillRect l="0" t="0" r="0" b="0"/>
            </a:stretch>
          </a:blipFill>
        </p:spPr>
      </p:sp>
      <p:sp>
        <p:nvSpPr>
          <p:cNvPr name="TextBox 4" id="4"/>
          <p:cNvSpPr txBox="true"/>
          <p:nvPr/>
        </p:nvSpPr>
        <p:spPr>
          <a:xfrm rot="0">
            <a:off x="4303745" y="3346212"/>
            <a:ext cx="9680510" cy="827416"/>
          </a:xfrm>
          <a:prstGeom prst="rect">
            <a:avLst/>
          </a:prstGeom>
        </p:spPr>
        <p:txBody>
          <a:bodyPr anchor="t" rtlCol="false" tIns="0" lIns="0" bIns="0" rIns="0">
            <a:spAutoFit/>
          </a:bodyPr>
          <a:lstStyle/>
          <a:p>
            <a:pPr algn="ctr">
              <a:lnSpc>
                <a:spcPts val="6894"/>
              </a:lnSpc>
            </a:pPr>
            <a:r>
              <a:rPr lang="en-US" sz="4924">
                <a:solidFill>
                  <a:srgbClr val="FF751F"/>
                </a:solidFill>
                <a:latin typeface="Shrikhand"/>
                <a:ea typeface="Shrikhand"/>
                <a:cs typeface="Shrikhand"/>
                <a:sym typeface="Shrikhand"/>
              </a:rPr>
              <a:t>Why Choose Chauffeur Hire?</a:t>
            </a:r>
          </a:p>
        </p:txBody>
      </p:sp>
      <p:sp>
        <p:nvSpPr>
          <p:cNvPr name="TextBox 5" id="5"/>
          <p:cNvSpPr txBox="true"/>
          <p:nvPr/>
        </p:nvSpPr>
        <p:spPr>
          <a:xfrm rot="0">
            <a:off x="5470686" y="5171222"/>
            <a:ext cx="10118259" cy="4826644"/>
          </a:xfrm>
          <a:prstGeom prst="rect">
            <a:avLst/>
          </a:prstGeom>
        </p:spPr>
        <p:txBody>
          <a:bodyPr anchor="t" rtlCol="false" tIns="0" lIns="0" bIns="0" rIns="0">
            <a:spAutoFit/>
          </a:bodyPr>
          <a:lstStyle/>
          <a:p>
            <a:pPr algn="l" marL="588249" indent="-294125" lvl="1">
              <a:lnSpc>
                <a:spcPts val="3814"/>
              </a:lnSpc>
              <a:buFont typeface="Arial"/>
              <a:buChar char="•"/>
            </a:pPr>
            <a:r>
              <a:rPr lang="en-US" b="true" sz="2724" i="true">
                <a:gradFill>
                  <a:gsLst>
                    <a:gs pos="0">
                      <a:srgbClr val="000000">
                        <a:alpha val="100000"/>
                      </a:srgbClr>
                    </a:gs>
                    <a:gs pos="100000">
                      <a:srgbClr val="3533CD">
                        <a:alpha val="100000"/>
                      </a:srgbClr>
                    </a:gs>
                  </a:gsLst>
                  <a:lin ang="0"/>
                </a:gradFill>
                <a:latin typeface="Lora Bold Italics"/>
                <a:ea typeface="Lora Bold Italics"/>
                <a:cs typeface="Lora Bold Italics"/>
                <a:sym typeface="Lora Bold Italics"/>
              </a:rPr>
              <a:t>Professional and experienced chauffeurs</a:t>
            </a:r>
          </a:p>
          <a:p>
            <a:pPr algn="l" marL="588249" indent="-294125" lvl="1">
              <a:lnSpc>
                <a:spcPts val="3814"/>
              </a:lnSpc>
              <a:buFont typeface="Arial"/>
              <a:buChar char="•"/>
            </a:pPr>
            <a:r>
              <a:rPr lang="en-US" b="true" sz="2724" i="true">
                <a:gradFill>
                  <a:gsLst>
                    <a:gs pos="0">
                      <a:srgbClr val="000000">
                        <a:alpha val="100000"/>
                      </a:srgbClr>
                    </a:gs>
                    <a:gs pos="100000">
                      <a:srgbClr val="3533CD">
                        <a:alpha val="100000"/>
                      </a:srgbClr>
                    </a:gs>
                  </a:gsLst>
                  <a:lin ang="0"/>
                </a:gradFill>
                <a:latin typeface="Lora Bold Italics"/>
                <a:ea typeface="Lora Bold Italics"/>
                <a:cs typeface="Lora Bold Italics"/>
                <a:sym typeface="Lora Bold Italics"/>
              </a:rPr>
              <a:t>Luxury, clean, and comfortable vehicles</a:t>
            </a:r>
          </a:p>
          <a:p>
            <a:pPr algn="l" marL="588249" indent="-294125" lvl="1">
              <a:lnSpc>
                <a:spcPts val="3814"/>
              </a:lnSpc>
              <a:buFont typeface="Arial"/>
              <a:buChar char="•"/>
            </a:pPr>
            <a:r>
              <a:rPr lang="en-US" b="true" sz="2724" i="true">
                <a:gradFill>
                  <a:gsLst>
                    <a:gs pos="0">
                      <a:srgbClr val="000000">
                        <a:alpha val="100000"/>
                      </a:srgbClr>
                    </a:gs>
                    <a:gs pos="100000">
                      <a:srgbClr val="3533CD">
                        <a:alpha val="100000"/>
                      </a:srgbClr>
                    </a:gs>
                  </a:gsLst>
                  <a:lin ang="0"/>
                </a:gradFill>
                <a:latin typeface="Lora Bold Italics"/>
                <a:ea typeface="Lora Bold Italics"/>
                <a:cs typeface="Lora Bold Italics"/>
                <a:sym typeface="Lora Bold Italics"/>
              </a:rPr>
              <a:t>On-time pickups and dependable service</a:t>
            </a:r>
          </a:p>
          <a:p>
            <a:pPr algn="l" marL="588249" indent="-294125" lvl="1">
              <a:lnSpc>
                <a:spcPts val="3814"/>
              </a:lnSpc>
              <a:buFont typeface="Arial"/>
              <a:buChar char="•"/>
            </a:pPr>
            <a:r>
              <a:rPr lang="en-US" b="true" sz="2724" i="true">
                <a:gradFill>
                  <a:gsLst>
                    <a:gs pos="0">
                      <a:srgbClr val="000000">
                        <a:alpha val="100000"/>
                      </a:srgbClr>
                    </a:gs>
                    <a:gs pos="100000">
                      <a:srgbClr val="3533CD">
                        <a:alpha val="100000"/>
                      </a:srgbClr>
                    </a:gs>
                  </a:gsLst>
                  <a:lin ang="0"/>
                </a:gradFill>
                <a:latin typeface="Lora Bold Italics"/>
                <a:ea typeface="Lora Bold Italics"/>
                <a:cs typeface="Lora Bold Italics"/>
                <a:sym typeface="Lora Bold Italics"/>
              </a:rPr>
              <a:t>Airport, corporate, hotel, and event transfers</a:t>
            </a:r>
          </a:p>
          <a:p>
            <a:pPr algn="l" marL="588249" indent="-294125" lvl="1">
              <a:lnSpc>
                <a:spcPts val="3814"/>
              </a:lnSpc>
              <a:buFont typeface="Arial"/>
              <a:buChar char="•"/>
            </a:pPr>
            <a:r>
              <a:rPr lang="en-US" b="true" sz="2724" i="true">
                <a:gradFill>
                  <a:gsLst>
                    <a:gs pos="0">
                      <a:srgbClr val="000000">
                        <a:alpha val="100000"/>
                      </a:srgbClr>
                    </a:gs>
                    <a:gs pos="100000">
                      <a:srgbClr val="3533CD">
                        <a:alpha val="100000"/>
                      </a:srgbClr>
                    </a:gs>
                  </a:gsLst>
                  <a:lin ang="0"/>
                </a:gradFill>
                <a:latin typeface="Lora Bold Italics"/>
                <a:ea typeface="Lora Bold Italics"/>
                <a:cs typeface="Lora Bold Italics"/>
                <a:sym typeface="Lora Bold Italics"/>
              </a:rPr>
              <a:t>Safe, private, and hassle-free travel</a:t>
            </a:r>
          </a:p>
          <a:p>
            <a:pPr algn="l" marL="588249" indent="-294125" lvl="1">
              <a:lnSpc>
                <a:spcPts val="3814"/>
              </a:lnSpc>
              <a:buFont typeface="Arial"/>
              <a:buChar char="•"/>
            </a:pPr>
            <a:r>
              <a:rPr lang="en-US" b="true" sz="2724" i="true">
                <a:gradFill>
                  <a:gsLst>
                    <a:gs pos="0">
                      <a:srgbClr val="000000">
                        <a:alpha val="100000"/>
                      </a:srgbClr>
                    </a:gs>
                    <a:gs pos="100000">
                      <a:srgbClr val="3533CD">
                        <a:alpha val="100000"/>
                      </a:srgbClr>
                    </a:gs>
                  </a:gsLst>
                  <a:lin ang="0"/>
                </a:gradFill>
                <a:latin typeface="Lora Bold Italics"/>
                <a:ea typeface="Lora Bold Italics"/>
                <a:cs typeface="Lora Bold Italics"/>
                <a:sym typeface="Lora Bold Italics"/>
              </a:rPr>
              <a:t>Available for individuals, families, and business travellers</a:t>
            </a:r>
          </a:p>
          <a:p>
            <a:pPr algn="l">
              <a:lnSpc>
                <a:spcPts val="3814"/>
              </a:lnSpc>
            </a:pPr>
            <a:r>
              <a:rPr lang="en-US" b="true" sz="2724" i="true">
                <a:gradFill>
                  <a:gsLst>
                    <a:gs pos="0">
                      <a:srgbClr val="000000">
                        <a:alpha val="100000"/>
                      </a:srgbClr>
                    </a:gs>
                    <a:gs pos="100000">
                      <a:srgbClr val="3533CD">
                        <a:alpha val="100000"/>
                      </a:srgbClr>
                    </a:gs>
                  </a:gsLst>
                  <a:lin ang="0"/>
                </a:gradFill>
                <a:latin typeface="Lora Bold Italics"/>
                <a:ea typeface="Lora Bold Italics"/>
                <a:cs typeface="Lora Bold Italics"/>
                <a:sym typeface="Lora Bold Italics"/>
              </a:rPr>
              <a:t>With Chauffeur Hire, our Chauffeur Services Sydney are designed to provide a premium travel experience for every customer.</a:t>
            </a:r>
          </a:p>
          <a:p>
            <a:pPr algn="l">
              <a:lnSpc>
                <a:spcPts val="3814"/>
              </a:lnSpc>
            </a:pPr>
          </a:p>
        </p:txBody>
      </p:sp>
      <p:sp>
        <p:nvSpPr>
          <p:cNvPr name="TextBox 6" id="6"/>
          <p:cNvSpPr txBox="true"/>
          <p:nvPr/>
        </p:nvSpPr>
        <p:spPr>
          <a:xfrm rot="0">
            <a:off x="5685391" y="4297453"/>
            <a:ext cx="7026655" cy="464194"/>
          </a:xfrm>
          <a:prstGeom prst="rect">
            <a:avLst/>
          </a:prstGeom>
        </p:spPr>
        <p:txBody>
          <a:bodyPr anchor="t" rtlCol="false" tIns="0" lIns="0" bIns="0" rIns="0">
            <a:spAutoFit/>
          </a:bodyPr>
          <a:lstStyle/>
          <a:p>
            <a:pPr algn="l">
              <a:lnSpc>
                <a:spcPts val="3814"/>
              </a:lnSpc>
            </a:pPr>
            <a:r>
              <a:rPr lang="en-US" b="true" sz="2724" i="true">
                <a:gradFill>
                  <a:gsLst>
                    <a:gs pos="0">
                      <a:srgbClr val="000000">
                        <a:alpha val="100000"/>
                      </a:srgbClr>
                    </a:gs>
                    <a:gs pos="100000">
                      <a:srgbClr val="3533CD">
                        <a:alpha val="100000"/>
                      </a:srgbClr>
                    </a:gs>
                  </a:gsLst>
                  <a:lin ang="0"/>
                </a:gradFill>
                <a:latin typeface="Lora Bold Italics"/>
                <a:ea typeface="Lora Bold Italics"/>
                <a:cs typeface="Lora Bold Italics"/>
                <a:sym typeface="Lora Bold Italics"/>
              </a:rPr>
              <a:t>Pr</a:t>
            </a:r>
            <a:r>
              <a:rPr lang="en-US" b="true" sz="2724" i="true">
                <a:gradFill>
                  <a:gsLst>
                    <a:gs pos="0">
                      <a:srgbClr val="000000">
                        <a:alpha val="100000"/>
                      </a:srgbClr>
                    </a:gs>
                    <a:gs pos="100000">
                      <a:srgbClr val="3533CD">
                        <a:alpha val="100000"/>
                      </a:srgbClr>
                    </a:gs>
                  </a:gsLst>
                  <a:lin ang="0"/>
                </a:gradFill>
                <a:latin typeface="Lora Bold Italics"/>
                <a:ea typeface="Lora Bold Italics"/>
                <a:cs typeface="Lora Bold Italics"/>
                <a:sym typeface="Lora Bold Italics"/>
              </a:rPr>
              <a:t>ofessional Service You Can Trust</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6A6A6">
                <a:alpha val="100000"/>
              </a:srgbClr>
            </a:gs>
            <a:gs pos="100000">
              <a:srgbClr val="FFFFFF">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492860" y="523103"/>
            <a:ext cx="1916199" cy="1916199"/>
          </a:xfrm>
          <a:custGeom>
            <a:avLst/>
            <a:gdLst/>
            <a:ahLst/>
            <a:cxnLst/>
            <a:rect r="r" b="b" t="t" l="l"/>
            <a:pathLst>
              <a:path h="1916199" w="1916199">
                <a:moveTo>
                  <a:pt x="0" y="0"/>
                </a:moveTo>
                <a:lnTo>
                  <a:pt x="1916199" y="0"/>
                </a:lnTo>
                <a:lnTo>
                  <a:pt x="1916199" y="1916199"/>
                </a:lnTo>
                <a:lnTo>
                  <a:pt x="0" y="1916199"/>
                </a:lnTo>
                <a:lnTo>
                  <a:pt x="0" y="0"/>
                </a:lnTo>
                <a:close/>
              </a:path>
            </a:pathLst>
          </a:custGeom>
          <a:blipFill>
            <a:blip r:embed="rId2"/>
            <a:stretch>
              <a:fillRect l="0" t="0" r="0" b="0"/>
            </a:stretch>
          </a:blipFill>
        </p:spPr>
      </p:sp>
      <p:grpSp>
        <p:nvGrpSpPr>
          <p:cNvPr name="Group 3" id="3"/>
          <p:cNvGrpSpPr/>
          <p:nvPr/>
        </p:nvGrpSpPr>
        <p:grpSpPr>
          <a:xfrm rot="0">
            <a:off x="11229498" y="2867671"/>
            <a:ext cx="5585523" cy="5003087"/>
            <a:chOff x="0" y="0"/>
            <a:chExt cx="4878756" cy="4370019"/>
          </a:xfrm>
        </p:grpSpPr>
        <p:sp>
          <p:nvSpPr>
            <p:cNvPr name="Freeform 4" id="4"/>
            <p:cNvSpPr/>
            <p:nvPr/>
          </p:nvSpPr>
          <p:spPr>
            <a:xfrm flipH="false" flipV="false" rot="0">
              <a:off x="0" y="0"/>
              <a:ext cx="4878756" cy="4370019"/>
            </a:xfrm>
            <a:custGeom>
              <a:avLst/>
              <a:gdLst/>
              <a:ahLst/>
              <a:cxnLst/>
              <a:rect r="r" b="b" t="t" l="l"/>
              <a:pathLst>
                <a:path h="4370019" w="4878756">
                  <a:moveTo>
                    <a:pt x="0" y="3641682"/>
                  </a:moveTo>
                  <a:lnTo>
                    <a:pt x="0" y="728336"/>
                  </a:lnTo>
                  <a:cubicBezTo>
                    <a:pt x="0" y="326295"/>
                    <a:pt x="218568" y="0"/>
                    <a:pt x="487876" y="0"/>
                  </a:cubicBezTo>
                  <a:lnTo>
                    <a:pt x="4390880" y="0"/>
                  </a:lnTo>
                  <a:cubicBezTo>
                    <a:pt x="4660187" y="0"/>
                    <a:pt x="4878756" y="326295"/>
                    <a:pt x="4878756" y="728336"/>
                  </a:cubicBezTo>
                  <a:lnTo>
                    <a:pt x="4878756" y="3641682"/>
                  </a:lnTo>
                  <a:cubicBezTo>
                    <a:pt x="4878756" y="4043724"/>
                    <a:pt x="4660187" y="4370019"/>
                    <a:pt x="4390880" y="4370019"/>
                  </a:cubicBezTo>
                  <a:lnTo>
                    <a:pt x="487876" y="4370019"/>
                  </a:lnTo>
                  <a:cubicBezTo>
                    <a:pt x="218568" y="4370019"/>
                    <a:pt x="0" y="4043724"/>
                    <a:pt x="0" y="3641682"/>
                  </a:cubicBezTo>
                  <a:close/>
                </a:path>
              </a:pathLst>
            </a:custGeom>
            <a:blipFill>
              <a:blip r:embed="rId3"/>
              <a:stretch>
                <a:fillRect l="-17221" t="0" r="-17221" b="0"/>
              </a:stretch>
            </a:blipFill>
          </p:spPr>
        </p:sp>
      </p:grpSp>
      <p:sp>
        <p:nvSpPr>
          <p:cNvPr name="TextBox 5" id="5"/>
          <p:cNvSpPr txBox="true"/>
          <p:nvPr/>
        </p:nvSpPr>
        <p:spPr>
          <a:xfrm rot="0">
            <a:off x="1505678" y="2818263"/>
            <a:ext cx="9516354" cy="1694191"/>
          </a:xfrm>
          <a:prstGeom prst="rect">
            <a:avLst/>
          </a:prstGeom>
        </p:spPr>
        <p:txBody>
          <a:bodyPr anchor="t" rtlCol="false" tIns="0" lIns="0" bIns="0" rIns="0">
            <a:spAutoFit/>
          </a:bodyPr>
          <a:lstStyle/>
          <a:p>
            <a:pPr algn="l">
              <a:lnSpc>
                <a:spcPts val="6894"/>
              </a:lnSpc>
            </a:pPr>
            <a:r>
              <a:rPr lang="en-US" sz="4924">
                <a:solidFill>
                  <a:srgbClr val="FF751F"/>
                </a:solidFill>
                <a:latin typeface="Shrikhand"/>
                <a:ea typeface="Shrikhand"/>
                <a:cs typeface="Shrikhand"/>
                <a:sym typeface="Shrikhand"/>
              </a:rPr>
              <a:t>Book Chauffeur Services Sydney</a:t>
            </a:r>
          </a:p>
        </p:txBody>
      </p:sp>
      <p:sp>
        <p:nvSpPr>
          <p:cNvPr name="TextBox 6" id="6"/>
          <p:cNvSpPr txBox="true"/>
          <p:nvPr/>
        </p:nvSpPr>
        <p:spPr>
          <a:xfrm rot="0">
            <a:off x="1505678" y="5357648"/>
            <a:ext cx="8996527" cy="2407294"/>
          </a:xfrm>
          <a:prstGeom prst="rect">
            <a:avLst/>
          </a:prstGeom>
        </p:spPr>
        <p:txBody>
          <a:bodyPr anchor="t" rtlCol="false" tIns="0" lIns="0" bIns="0" rIns="0">
            <a:spAutoFit/>
          </a:bodyPr>
          <a:lstStyle/>
          <a:p>
            <a:pPr algn="l">
              <a:lnSpc>
                <a:spcPts val="3814"/>
              </a:lnSpc>
            </a:pPr>
            <a:r>
              <a:rPr lang="en-US" b="true" sz="2724" i="true">
                <a:gradFill>
                  <a:gsLst>
                    <a:gs pos="0">
                      <a:srgbClr val="000000">
                        <a:alpha val="100000"/>
                      </a:srgbClr>
                    </a:gs>
                    <a:gs pos="100000">
                      <a:srgbClr val="3533CD">
                        <a:alpha val="100000"/>
                      </a:srgbClr>
                    </a:gs>
                  </a:gsLst>
                  <a:lin ang="0"/>
                </a:gradFill>
                <a:latin typeface="Lora Bold Italics"/>
                <a:ea typeface="Lora Bold Italics"/>
                <a:cs typeface="Lora Bold Italics"/>
                <a:sym typeface="Lora Bold Italics"/>
              </a:rPr>
              <a:t>Choose Chauffeur Hire for trusted </a:t>
            </a:r>
            <a:r>
              <a:rPr lang="en-US" sz="2724" i="true" u="sng">
                <a:solidFill>
                  <a:srgbClr val="FF751F"/>
                </a:solidFill>
                <a:latin typeface="Lora Italics"/>
                <a:ea typeface="Lora Italics"/>
                <a:cs typeface="Lora Italics"/>
                <a:sym typeface="Lora Italics"/>
                <a:hlinkClick r:id="rId4" tooltip="https://www.chauffeurhire.com.au"/>
              </a:rPr>
              <a:t>Chauffeur Services Sydney</a:t>
            </a:r>
            <a:r>
              <a:rPr lang="en-US" b="true" sz="2724" i="true">
                <a:gradFill>
                  <a:gsLst>
                    <a:gs pos="0">
                      <a:srgbClr val="000000">
                        <a:alpha val="100000"/>
                      </a:srgbClr>
                    </a:gs>
                    <a:gs pos="100000">
                      <a:srgbClr val="3533CD">
                        <a:alpha val="100000"/>
                      </a:srgbClr>
                    </a:gs>
                  </a:gsLst>
                  <a:lin ang="0"/>
                </a:gradFill>
                <a:latin typeface="Lora Bold Italics"/>
                <a:ea typeface="Lora Bold Italics"/>
                <a:cs typeface="Lora Bold Italics"/>
                <a:sym typeface="Lora Bold Italics"/>
              </a:rPr>
              <a:t> that deliver comfort, reliability, and excellent customer service. From short city trips to full-day bookings, our professional chauffeurs ensure every ride is comfortable, punctual, and enjoyable.</a:t>
            </a:r>
          </a:p>
        </p:txBody>
      </p:sp>
      <p:sp>
        <p:nvSpPr>
          <p:cNvPr name="TextBox 7" id="7"/>
          <p:cNvSpPr txBox="true"/>
          <p:nvPr/>
        </p:nvSpPr>
        <p:spPr>
          <a:xfrm rot="0">
            <a:off x="1450959" y="4649465"/>
            <a:ext cx="7026655" cy="464194"/>
          </a:xfrm>
          <a:prstGeom prst="rect">
            <a:avLst/>
          </a:prstGeom>
        </p:spPr>
        <p:txBody>
          <a:bodyPr anchor="t" rtlCol="false" tIns="0" lIns="0" bIns="0" rIns="0">
            <a:spAutoFit/>
          </a:bodyPr>
          <a:lstStyle/>
          <a:p>
            <a:pPr algn="l">
              <a:lnSpc>
                <a:spcPts val="3814"/>
              </a:lnSpc>
            </a:pPr>
            <a:r>
              <a:rPr lang="en-US" sz="2724" i="true" b="true">
                <a:solidFill>
                  <a:srgbClr val="FFFFFF"/>
                </a:solidFill>
                <a:latin typeface="Lora Bold Italics"/>
                <a:ea typeface="Lora Bold Italics"/>
                <a:cs typeface="Lora Bold Italics"/>
                <a:sym typeface="Lora Bold Italics"/>
              </a:rPr>
              <a:t>Experience Premium Travel</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6A6A6">
                <a:alpha val="100000"/>
              </a:srgbClr>
            </a:gs>
            <a:gs pos="100000">
              <a:srgbClr val="FFFFFF">
                <a:alpha val="100000"/>
              </a:srgbClr>
            </a:gs>
          </a:gsLst>
          <a:lin ang="0"/>
        </a:gradFill>
      </p:bgPr>
    </p:bg>
    <p:spTree>
      <p:nvGrpSpPr>
        <p:cNvPr id="1" name=""/>
        <p:cNvGrpSpPr/>
        <p:nvPr/>
      </p:nvGrpSpPr>
      <p:grpSpPr>
        <a:xfrm>
          <a:off x="0" y="0"/>
          <a:ext cx="0" cy="0"/>
          <a:chOff x="0" y="0"/>
          <a:chExt cx="0" cy="0"/>
        </a:xfrm>
      </p:grpSpPr>
      <p:sp>
        <p:nvSpPr>
          <p:cNvPr name="TextBox 2" id="2"/>
          <p:cNvSpPr txBox="true"/>
          <p:nvPr/>
        </p:nvSpPr>
        <p:spPr>
          <a:xfrm rot="0">
            <a:off x="3296497" y="4904952"/>
            <a:ext cx="5283161" cy="564337"/>
          </a:xfrm>
          <a:prstGeom prst="rect">
            <a:avLst/>
          </a:prstGeom>
        </p:spPr>
        <p:txBody>
          <a:bodyPr anchor="t" rtlCol="false" tIns="0" lIns="0" bIns="0" rIns="0">
            <a:spAutoFit/>
          </a:bodyPr>
          <a:lstStyle/>
          <a:p>
            <a:pPr algn="just">
              <a:lnSpc>
                <a:spcPts val="4659"/>
              </a:lnSpc>
            </a:pPr>
            <a:r>
              <a:rPr lang="en-US" b="true" sz="3328">
                <a:gradFill>
                  <a:gsLst>
                    <a:gs pos="0">
                      <a:srgbClr val="000000">
                        <a:alpha val="100000"/>
                      </a:srgbClr>
                    </a:gs>
                    <a:gs pos="100000">
                      <a:srgbClr val="3533CD">
                        <a:alpha val="100000"/>
                      </a:srgbClr>
                    </a:gs>
                  </a:gsLst>
                  <a:lin ang="0"/>
                </a:gradFill>
                <a:latin typeface="Anantason Bold"/>
                <a:ea typeface="Anantason Bold"/>
                <a:cs typeface="Anantason Bold"/>
                <a:sym typeface="Anantason Bold"/>
              </a:rPr>
              <a:t>Address:</a:t>
            </a:r>
          </a:p>
        </p:txBody>
      </p:sp>
      <p:sp>
        <p:nvSpPr>
          <p:cNvPr name="TextBox 3" id="3"/>
          <p:cNvSpPr txBox="true"/>
          <p:nvPr/>
        </p:nvSpPr>
        <p:spPr>
          <a:xfrm rot="0">
            <a:off x="3296497" y="5581407"/>
            <a:ext cx="5283161" cy="564337"/>
          </a:xfrm>
          <a:prstGeom prst="rect">
            <a:avLst/>
          </a:prstGeom>
        </p:spPr>
        <p:txBody>
          <a:bodyPr anchor="t" rtlCol="false" tIns="0" lIns="0" bIns="0" rIns="0">
            <a:spAutoFit/>
          </a:bodyPr>
          <a:lstStyle/>
          <a:p>
            <a:pPr algn="just">
              <a:lnSpc>
                <a:spcPts val="4659"/>
              </a:lnSpc>
            </a:pPr>
            <a:r>
              <a:rPr lang="en-US" b="true" sz="3328">
                <a:gradFill>
                  <a:gsLst>
                    <a:gs pos="0">
                      <a:srgbClr val="000000">
                        <a:alpha val="100000"/>
                      </a:srgbClr>
                    </a:gs>
                    <a:gs pos="100000">
                      <a:srgbClr val="3533CD">
                        <a:alpha val="100000"/>
                      </a:srgbClr>
                    </a:gs>
                  </a:gsLst>
                  <a:lin ang="0"/>
                </a:gradFill>
                <a:latin typeface="Anantason Bold"/>
                <a:ea typeface="Anantason Bold"/>
                <a:cs typeface="Anantason Bold"/>
                <a:sym typeface="Anantason Bold"/>
              </a:rPr>
              <a:t>Call:</a:t>
            </a:r>
          </a:p>
        </p:txBody>
      </p:sp>
      <p:sp>
        <p:nvSpPr>
          <p:cNvPr name="TextBox 4" id="4"/>
          <p:cNvSpPr txBox="true"/>
          <p:nvPr/>
        </p:nvSpPr>
        <p:spPr>
          <a:xfrm rot="0">
            <a:off x="3296497" y="6313637"/>
            <a:ext cx="5283161" cy="564337"/>
          </a:xfrm>
          <a:prstGeom prst="rect">
            <a:avLst/>
          </a:prstGeom>
        </p:spPr>
        <p:txBody>
          <a:bodyPr anchor="t" rtlCol="false" tIns="0" lIns="0" bIns="0" rIns="0">
            <a:spAutoFit/>
          </a:bodyPr>
          <a:lstStyle/>
          <a:p>
            <a:pPr algn="just">
              <a:lnSpc>
                <a:spcPts val="4659"/>
              </a:lnSpc>
            </a:pPr>
            <a:r>
              <a:rPr lang="en-US" b="true" sz="3328">
                <a:gradFill>
                  <a:gsLst>
                    <a:gs pos="0">
                      <a:srgbClr val="000000">
                        <a:alpha val="100000"/>
                      </a:srgbClr>
                    </a:gs>
                    <a:gs pos="100000">
                      <a:srgbClr val="3533CD">
                        <a:alpha val="100000"/>
                      </a:srgbClr>
                    </a:gs>
                  </a:gsLst>
                  <a:lin ang="0"/>
                </a:gradFill>
                <a:latin typeface="Anantason Bold"/>
                <a:ea typeface="Anantason Bold"/>
                <a:cs typeface="Anantason Bold"/>
                <a:sym typeface="Anantason Bold"/>
              </a:rPr>
              <a:t>Book Online:</a:t>
            </a:r>
          </a:p>
        </p:txBody>
      </p:sp>
      <p:sp>
        <p:nvSpPr>
          <p:cNvPr name="TextBox 5" id="5"/>
          <p:cNvSpPr txBox="true"/>
          <p:nvPr/>
        </p:nvSpPr>
        <p:spPr>
          <a:xfrm rot="0">
            <a:off x="5263025" y="4904952"/>
            <a:ext cx="6684645" cy="564337"/>
          </a:xfrm>
          <a:prstGeom prst="rect">
            <a:avLst/>
          </a:prstGeom>
        </p:spPr>
        <p:txBody>
          <a:bodyPr anchor="t" rtlCol="false" tIns="0" lIns="0" bIns="0" rIns="0">
            <a:spAutoFit/>
          </a:bodyPr>
          <a:lstStyle/>
          <a:p>
            <a:pPr algn="l">
              <a:lnSpc>
                <a:spcPts val="4659"/>
              </a:lnSpc>
            </a:pPr>
            <a:r>
              <a:rPr lang="en-US" sz="3328">
                <a:gradFill>
                  <a:gsLst>
                    <a:gs pos="0">
                      <a:srgbClr val="000000">
                        <a:alpha val="100000"/>
                      </a:srgbClr>
                    </a:gs>
                    <a:gs pos="100000">
                      <a:srgbClr val="3533CD">
                        <a:alpha val="100000"/>
                      </a:srgbClr>
                    </a:gs>
                  </a:gsLst>
                  <a:lin ang="0"/>
                </a:gradFill>
                <a:latin typeface="Anantason"/>
                <a:ea typeface="Anantason"/>
                <a:cs typeface="Anantason"/>
                <a:sym typeface="Anantason"/>
              </a:rPr>
              <a:t>12 Brahman Rd, Box Hill NSW 2765</a:t>
            </a:r>
          </a:p>
        </p:txBody>
      </p:sp>
      <p:sp>
        <p:nvSpPr>
          <p:cNvPr name="TextBox 6" id="6"/>
          <p:cNvSpPr txBox="true"/>
          <p:nvPr/>
        </p:nvSpPr>
        <p:spPr>
          <a:xfrm rot="0">
            <a:off x="4346728" y="5581407"/>
            <a:ext cx="6684645" cy="564337"/>
          </a:xfrm>
          <a:prstGeom prst="rect">
            <a:avLst/>
          </a:prstGeom>
        </p:spPr>
        <p:txBody>
          <a:bodyPr anchor="t" rtlCol="false" tIns="0" lIns="0" bIns="0" rIns="0">
            <a:spAutoFit/>
          </a:bodyPr>
          <a:lstStyle/>
          <a:p>
            <a:pPr algn="l" marL="0" indent="0" lvl="0">
              <a:lnSpc>
                <a:spcPts val="4659"/>
              </a:lnSpc>
              <a:spcBef>
                <a:spcPct val="0"/>
              </a:spcBef>
            </a:pPr>
            <a:r>
              <a:rPr lang="en-US" sz="3328" strike="noStrike" u="none">
                <a:gradFill>
                  <a:gsLst>
                    <a:gs pos="0">
                      <a:srgbClr val="000000">
                        <a:alpha val="100000"/>
                      </a:srgbClr>
                    </a:gs>
                    <a:gs pos="100000">
                      <a:srgbClr val="3533CD">
                        <a:alpha val="100000"/>
                      </a:srgbClr>
                    </a:gs>
                  </a:gsLst>
                  <a:lin ang="0"/>
                </a:gradFill>
                <a:latin typeface="Anantason"/>
                <a:ea typeface="Anantason"/>
                <a:cs typeface="Anantason"/>
                <a:sym typeface="Anantason"/>
              </a:rPr>
              <a:t>+61 1300210378</a:t>
            </a:r>
          </a:p>
        </p:txBody>
      </p:sp>
      <p:sp>
        <p:nvSpPr>
          <p:cNvPr name="TextBox 7" id="7"/>
          <p:cNvSpPr txBox="true"/>
          <p:nvPr/>
        </p:nvSpPr>
        <p:spPr>
          <a:xfrm rot="0">
            <a:off x="2634754" y="1138302"/>
            <a:ext cx="13018493" cy="2954238"/>
          </a:xfrm>
          <a:prstGeom prst="rect">
            <a:avLst/>
          </a:prstGeom>
        </p:spPr>
        <p:txBody>
          <a:bodyPr anchor="t" rtlCol="false" tIns="0" lIns="0" bIns="0" rIns="0">
            <a:spAutoFit/>
          </a:bodyPr>
          <a:lstStyle/>
          <a:p>
            <a:pPr algn="ctr">
              <a:lnSpc>
                <a:spcPts val="24067"/>
              </a:lnSpc>
            </a:pPr>
            <a:r>
              <a:rPr lang="en-US" sz="17191">
                <a:solidFill>
                  <a:srgbClr val="FF751F"/>
                </a:solidFill>
                <a:latin typeface="Bebas Neue Cyrillic"/>
                <a:ea typeface="Bebas Neue Cyrillic"/>
                <a:cs typeface="Bebas Neue Cyrillic"/>
                <a:sym typeface="Bebas Neue Cyrillic"/>
              </a:rPr>
              <a:t>THANK YOU</a:t>
            </a:r>
          </a:p>
        </p:txBody>
      </p:sp>
      <p:sp>
        <p:nvSpPr>
          <p:cNvPr name="Freeform 8" id="8"/>
          <p:cNvSpPr/>
          <p:nvPr/>
        </p:nvSpPr>
        <p:spPr>
          <a:xfrm flipH="false" flipV="false" rot="0">
            <a:off x="492860" y="523103"/>
            <a:ext cx="1916199" cy="1916199"/>
          </a:xfrm>
          <a:custGeom>
            <a:avLst/>
            <a:gdLst/>
            <a:ahLst/>
            <a:cxnLst/>
            <a:rect r="r" b="b" t="t" l="l"/>
            <a:pathLst>
              <a:path h="1916199" w="1916199">
                <a:moveTo>
                  <a:pt x="0" y="0"/>
                </a:moveTo>
                <a:lnTo>
                  <a:pt x="1916199" y="0"/>
                </a:lnTo>
                <a:lnTo>
                  <a:pt x="1916199" y="1916199"/>
                </a:lnTo>
                <a:lnTo>
                  <a:pt x="0" y="1916199"/>
                </a:lnTo>
                <a:lnTo>
                  <a:pt x="0" y="0"/>
                </a:lnTo>
                <a:close/>
              </a:path>
            </a:pathLst>
          </a:custGeom>
          <a:blipFill>
            <a:blip r:embed="rId2"/>
            <a:stretch>
              <a:fillRect l="0" t="0" r="0" b="0"/>
            </a:stretch>
          </a:blipFill>
        </p:spPr>
      </p:sp>
      <p:sp>
        <p:nvSpPr>
          <p:cNvPr name="TextBox 9" id="9"/>
          <p:cNvSpPr txBox="true"/>
          <p:nvPr/>
        </p:nvSpPr>
        <p:spPr>
          <a:xfrm rot="0">
            <a:off x="5966366" y="6304112"/>
            <a:ext cx="10130015" cy="580219"/>
          </a:xfrm>
          <a:prstGeom prst="rect">
            <a:avLst/>
          </a:prstGeom>
        </p:spPr>
        <p:txBody>
          <a:bodyPr anchor="t" rtlCol="false" tIns="0" lIns="0" bIns="0" rIns="0">
            <a:spAutoFit/>
          </a:bodyPr>
          <a:lstStyle/>
          <a:p>
            <a:pPr algn="l">
              <a:lnSpc>
                <a:spcPts val="4769"/>
              </a:lnSpc>
            </a:pPr>
            <a:r>
              <a:rPr lang="en-US" sz="3406" u="sng">
                <a:solidFill>
                  <a:srgbClr val="FFFFFF"/>
                </a:solidFill>
                <a:latin typeface="Anantason"/>
                <a:ea typeface="Anantason"/>
                <a:cs typeface="Anantason"/>
                <a:sym typeface="Anantason"/>
                <a:hlinkClick r:id="rId3" tooltip="https://www.chauffeurhire.com.au"/>
              </a:rPr>
              <a:t>https://www.chauffeurhire.com.au/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DAHCJZeVLUw</dc:identifier>
  <dcterms:modified xsi:type="dcterms:W3CDTF">2011-08-01T06:04:30Z</dcterms:modified>
  <cp:revision>1</cp:revision>
  <dc:title>Chauffeur Services Sydney</dc:title>
</cp:coreProperties>
</file>